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483" r:id="rId3"/>
    <p:sldId id="479" r:id="rId4"/>
    <p:sldId id="492" r:id="rId5"/>
    <p:sldId id="507" r:id="rId6"/>
    <p:sldId id="491" r:id="rId7"/>
    <p:sldId id="484" r:id="rId8"/>
    <p:sldId id="505" r:id="rId9"/>
    <p:sldId id="508" r:id="rId10"/>
    <p:sldId id="496" r:id="rId11"/>
    <p:sldId id="485" r:id="rId12"/>
    <p:sldId id="504" r:id="rId13"/>
    <p:sldId id="506" r:id="rId14"/>
    <p:sldId id="487" r:id="rId15"/>
    <p:sldId id="495" r:id="rId16"/>
    <p:sldId id="489" r:id="rId17"/>
  </p:sldIdLst>
  <p:sldSz cx="12192000" cy="6858000"/>
  <p:notesSz cx="6858000" cy="9144000"/>
  <p:embeddedFontLst>
    <p:embeddedFont>
      <p:font typeface="Viner Hand ITC" panose="03070502030502020203" pitchFamily="66" charset="0"/>
      <p:regular r:id="rId22"/>
    </p:embeddedFont>
    <p:embeddedFont>
      <p:font typeface="Arial Black" panose="020B0A04020102020204" pitchFamily="34" charset="0"/>
      <p:bold r:id="rId23"/>
    </p:embeddedFont>
    <p:embeddedFont>
      <p:font typeface="等线" panose="02010600030101010101" charset="-122"/>
      <p:regular r:id="rId24"/>
    </p:embeddedFont>
    <p:embeddedFont>
      <p:font typeface="等线 Light" panose="02010600030101010101" charset="-122"/>
      <p:regular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6F0"/>
    <a:srgbClr val="A6A6A6"/>
    <a:srgbClr val="F1F1F1"/>
    <a:srgbClr val="FF6699"/>
    <a:srgbClr val="F7E3EA"/>
    <a:srgbClr val="FEE7F1"/>
    <a:srgbClr val="F7F7F7"/>
    <a:srgbClr val="F6F7F9"/>
    <a:srgbClr val="C4CAD1"/>
    <a:srgbClr val="FCF1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91" autoAdjust="0"/>
  </p:normalViewPr>
  <p:slideViewPr>
    <p:cSldViewPr snapToGrid="0">
      <p:cViewPr>
        <p:scale>
          <a:sx n="50" d="100"/>
          <a:sy n="50" d="100"/>
        </p:scale>
        <p:origin x="1212" y="356"/>
      </p:cViewPr>
      <p:guideLst>
        <p:guide orient="horz" pos="2160"/>
        <p:guide pos="60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B0AA1-35AC-4DF1-A188-241B5E048CF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58678-1056-4686-ABCF-428E91EF8F7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D53A67-4A42-406F-B8AD-9D5FB9EDF7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5FB0C1-2A0C-478A-86D2-E6321E6888B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7D53A67-4A42-406F-B8AD-9D5FB9EDF7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5FB0C1-2A0C-478A-86D2-E6321E6888B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7D53A67-4A42-406F-B8AD-9D5FB9EDF7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5FB0C1-2A0C-478A-86D2-E6321E6888B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7D53A67-4A42-406F-B8AD-9D5FB9EDF7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5FB0C1-2A0C-478A-86D2-E6321E6888B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7D53A67-4A42-406F-B8AD-9D5FB9EDF7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5FB0C1-2A0C-478A-86D2-E6321E6888B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7D53A67-4A42-406F-B8AD-9D5FB9EDF7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5FB0C1-2A0C-478A-86D2-E6321E6888B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7D53A67-4A42-406F-B8AD-9D5FB9EDF7A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A5FB0C1-2A0C-478A-86D2-E6321E6888B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D53A67-4A42-406F-B8AD-9D5FB9EDF7A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A5FB0C1-2A0C-478A-86D2-E6321E6888B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D53A67-4A42-406F-B8AD-9D5FB9EDF7A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5FB0C1-2A0C-478A-86D2-E6321E6888B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7D53A67-4A42-406F-B8AD-9D5FB9EDF7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5FB0C1-2A0C-478A-86D2-E6321E6888B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7D53A67-4A42-406F-B8AD-9D5FB9EDF7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5FB0C1-2A0C-478A-86D2-E6321E6888B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53A67-4A42-406F-B8AD-9D5FB9EDF7A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FB0C1-2A0C-478A-86D2-E6321E6888B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7.wdp"/><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microsoft.com/office/2007/relationships/hdphoto" Target="../media/image7.wdp"/><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microsoft.com/office/2007/relationships/hdphoto" Target="../media/image7.wdp"/><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3003" t="1016" r="6726" b="15875"/>
          <a:stretch>
            <a:fillRect/>
          </a:stretch>
        </p:blipFill>
        <p:spPr>
          <a:xfrm>
            <a:off x="0" y="9938"/>
            <a:ext cx="12191999" cy="6848061"/>
          </a:xfrm>
          <a:prstGeom prst="rect">
            <a:avLst/>
          </a:prstGeom>
        </p:spPr>
      </p:pic>
      <p:sp>
        <p:nvSpPr>
          <p:cNvPr id="8" name="文本框 7"/>
          <p:cNvSpPr txBox="1"/>
          <p:nvPr/>
        </p:nvSpPr>
        <p:spPr>
          <a:xfrm>
            <a:off x="1288855" y="2142355"/>
            <a:ext cx="9652124" cy="1800493"/>
          </a:xfrm>
          <a:prstGeom prst="rect">
            <a:avLst/>
          </a:prstGeom>
          <a:noFill/>
        </p:spPr>
        <p:txBody>
          <a:bodyPr wrap="square" rtlCol="0">
            <a:spAutoFit/>
          </a:bodyPr>
          <a:lstStyle/>
          <a:p>
            <a:pPr algn="ctr"/>
            <a:r>
              <a:rPr lang="en-US" altLang="zh-CN" sz="11100" dirty="0">
                <a:solidFill>
                  <a:srgbClr val="C4CAD1"/>
                </a:solidFill>
                <a:latin typeface="Viner Hand ITC" panose="03070502030502020203" pitchFamily="66" charset="0"/>
                <a:cs typeface="Arial" panose="020B0604020202020204" pitchFamily="34" charset="0"/>
              </a:rPr>
              <a:t>MARKET</a:t>
            </a:r>
            <a:endParaRPr lang="zh-CN" altLang="en-US" sz="11100" dirty="0">
              <a:solidFill>
                <a:srgbClr val="C4CAD1"/>
              </a:solidFill>
              <a:latin typeface="Viner Hand ITC" panose="03070502030502020203" pitchFamily="66" charset="0"/>
              <a:cs typeface="Arial" panose="020B0604020202020204" pitchFamily="34" charset="0"/>
            </a:endParaRPr>
          </a:p>
        </p:txBody>
      </p:sp>
      <p:sp>
        <p:nvSpPr>
          <p:cNvPr id="11" name="矩形 10"/>
          <p:cNvSpPr/>
          <p:nvPr/>
        </p:nvSpPr>
        <p:spPr>
          <a:xfrm>
            <a:off x="0" y="3882740"/>
            <a:ext cx="12191999" cy="992579"/>
          </a:xfrm>
          <a:prstGeom prst="rect">
            <a:avLst/>
          </a:prstGeom>
        </p:spPr>
        <p:txBody>
          <a:bodyPr wrap="square">
            <a:spAutoFit/>
          </a:bodyPr>
          <a:lstStyle/>
          <a:p>
            <a:pPr algn="ctr">
              <a:lnSpc>
                <a:spcPct val="150000"/>
              </a:lnSpc>
            </a:pPr>
            <a:r>
              <a:rPr lang="en-US" altLang="zh-CN" sz="1300" dirty="0">
                <a:solidFill>
                  <a:srgbClr val="C4CAD1"/>
                </a:solidFill>
                <a:latin typeface="+mn-ea"/>
              </a:rPr>
              <a:t>Sample  </a:t>
            </a:r>
            <a:r>
              <a:rPr lang="zh-CN" altLang="zh-CN" sz="1300" dirty="0">
                <a:solidFill>
                  <a:srgbClr val="C4CAD1"/>
                </a:solidFill>
                <a:latin typeface="+mn-ea"/>
              </a:rPr>
              <a:t>development</a:t>
            </a:r>
            <a:endParaRPr lang="en-US" altLang="zh-CN" sz="1300" dirty="0">
              <a:solidFill>
                <a:srgbClr val="C4CAD1"/>
              </a:solidFill>
              <a:latin typeface="+mn-ea"/>
            </a:endParaRPr>
          </a:p>
          <a:p>
            <a:pPr algn="ctr">
              <a:lnSpc>
                <a:spcPct val="150000"/>
              </a:lnSpc>
            </a:pPr>
            <a:r>
              <a:rPr lang="zh-CN" altLang="zh-CN" sz="1300" dirty="0">
                <a:solidFill>
                  <a:srgbClr val="C4CAD1"/>
                </a:solidFill>
                <a:latin typeface="+mn-ea"/>
              </a:rPr>
              <a:t>Moby Digg was in charge for the complete</a:t>
            </a:r>
            <a:endParaRPr lang="en-US" altLang="zh-CN" sz="1300" dirty="0">
              <a:solidFill>
                <a:srgbClr val="C4CAD1"/>
              </a:solidFill>
              <a:latin typeface="+mn-ea"/>
            </a:endParaRPr>
          </a:p>
          <a:p>
            <a:pPr algn="ctr">
              <a:lnSpc>
                <a:spcPct val="150000"/>
              </a:lnSpc>
            </a:pPr>
            <a:r>
              <a:rPr lang="en-US" altLang="zh-CN" sz="1300" dirty="0">
                <a:solidFill>
                  <a:srgbClr val="C4CAD1"/>
                </a:solidFill>
                <a:latin typeface="+mn-ea"/>
              </a:rPr>
              <a:t>Review  power</a:t>
            </a:r>
            <a:endParaRPr lang="zh-CN" altLang="en-US" sz="1300" dirty="0">
              <a:solidFill>
                <a:srgbClr val="C4CAD1"/>
              </a:solidFill>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88855" y="148455"/>
            <a:ext cx="9652124" cy="830997"/>
          </a:xfrm>
          <a:prstGeom prst="rect">
            <a:avLst/>
          </a:prstGeom>
          <a:noFill/>
        </p:spPr>
        <p:txBody>
          <a:bodyPr wrap="square" rtlCol="0">
            <a:spAutoFit/>
          </a:bodyPr>
          <a:lstStyle/>
          <a:p>
            <a:pPr algn="ctr"/>
            <a:r>
              <a:rPr lang="en-US" altLang="zh-CN" sz="4800" dirty="0">
                <a:solidFill>
                  <a:schemeClr val="bg1">
                    <a:lumMod val="65000"/>
                  </a:schemeClr>
                </a:solidFill>
                <a:latin typeface="Viner Hand ITC" panose="03070502030502020203" pitchFamily="66" charset="0"/>
                <a:cs typeface="Arial" panose="020B0604020202020204" pitchFamily="34" charset="0"/>
              </a:rPr>
              <a:t>MARKET</a:t>
            </a:r>
            <a:endParaRPr lang="zh-CN" altLang="en-US" sz="4800" dirty="0">
              <a:solidFill>
                <a:schemeClr val="bg1">
                  <a:lumMod val="65000"/>
                </a:schemeClr>
              </a:solidFill>
              <a:latin typeface="Viner Hand ITC" panose="03070502030502020203" pitchFamily="66" charset="0"/>
              <a:cs typeface="Arial" panose="020B0604020202020204" pitchFamily="34" charset="0"/>
            </a:endParaRPr>
          </a:p>
        </p:txBody>
      </p:sp>
      <p:sp>
        <p:nvSpPr>
          <p:cNvPr id="6" name="矩形 5"/>
          <p:cNvSpPr/>
          <p:nvPr/>
        </p:nvSpPr>
        <p:spPr>
          <a:xfrm>
            <a:off x="3054217" y="849980"/>
            <a:ext cx="6096000" cy="276999"/>
          </a:xfrm>
          <a:prstGeom prst="rect">
            <a:avLst/>
          </a:prstGeom>
        </p:spPr>
        <p:txBody>
          <a:bodyPr>
            <a:spAutoFit/>
          </a:bodyPr>
          <a:lstStyle/>
          <a:p>
            <a:pPr algn="ctr"/>
            <a:r>
              <a:rPr lang="zh-CN" altLang="zh-CN" sz="1200" dirty="0">
                <a:solidFill>
                  <a:schemeClr val="tx1">
                    <a:lumMod val="75000"/>
                    <a:lumOff val="25000"/>
                  </a:schemeClr>
                </a:solidFill>
                <a:latin typeface="+mn-ea"/>
              </a:rPr>
              <a:t>implementation development</a:t>
            </a:r>
            <a:r>
              <a:rPr lang="en-US" altLang="zh-CN" sz="1200" dirty="0">
                <a:solidFill>
                  <a:schemeClr val="tx1">
                    <a:lumMod val="75000"/>
                    <a:lumOff val="25000"/>
                  </a:schemeClr>
                </a:solidFill>
                <a:latin typeface="+mn-ea"/>
              </a:rPr>
              <a:t> </a:t>
            </a:r>
            <a:r>
              <a:rPr lang="zh-CN" altLang="zh-CN" sz="1200" dirty="0">
                <a:solidFill>
                  <a:schemeClr val="tx1">
                    <a:lumMod val="75000"/>
                    <a:lumOff val="25000"/>
                  </a:schemeClr>
                </a:solidFill>
                <a:latin typeface="+mn-ea"/>
              </a:rPr>
              <a:t>Moby Digg with the development </a:t>
            </a:r>
            <a:endParaRPr lang="en-US" altLang="zh-CN" sz="1200" dirty="0">
              <a:solidFill>
                <a:schemeClr val="tx1">
                  <a:lumMod val="75000"/>
                  <a:lumOff val="25000"/>
                </a:schemeClr>
              </a:solidFill>
              <a:latin typeface="+mn-ea"/>
            </a:endParaRPr>
          </a:p>
        </p:txBody>
      </p:sp>
      <p:sp>
        <p:nvSpPr>
          <p:cNvPr id="7" name="椭圆 6"/>
          <p:cNvSpPr/>
          <p:nvPr/>
        </p:nvSpPr>
        <p:spPr>
          <a:xfrm>
            <a:off x="533400" y="2501900"/>
            <a:ext cx="1346200" cy="1346200"/>
          </a:xfrm>
          <a:prstGeom prst="ellipse">
            <a:avLst/>
          </a:prstGeom>
          <a:noFill/>
          <a:ln w="412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33400" y="4105204"/>
            <a:ext cx="3529827" cy="1461939"/>
          </a:xfrm>
          <a:prstGeom prst="rect">
            <a:avLst/>
          </a:prstGeom>
        </p:spPr>
        <p:txBody>
          <a:bodyPr wrap="square">
            <a:spAutoFit/>
          </a:bodyPr>
          <a:lstStyle/>
          <a:p>
            <a:pPr>
              <a:lnSpc>
                <a:spcPct val="150000"/>
              </a:lnSpc>
            </a:pPr>
            <a:r>
              <a:rPr lang="en-US" altLang="zh-CN" b="1" dirty="0">
                <a:solidFill>
                  <a:schemeClr val="tx1">
                    <a:lumMod val="75000"/>
                    <a:lumOff val="25000"/>
                  </a:schemeClr>
                </a:solidFill>
                <a:latin typeface="+mn-ea"/>
              </a:rPr>
              <a:t>Sample</a:t>
            </a:r>
            <a:endParaRPr lang="en-US" altLang="zh-CN" b="1" dirty="0">
              <a:solidFill>
                <a:schemeClr val="tx1">
                  <a:lumMod val="75000"/>
                  <a:lumOff val="25000"/>
                </a:schemeClr>
              </a:solidFill>
              <a:latin typeface="+mn-ea"/>
            </a:endParaRPr>
          </a:p>
          <a:p>
            <a:endParaRPr lang="en-US" altLang="zh-CN" sz="800" dirty="0">
              <a:solidFill>
                <a:schemeClr val="tx1">
                  <a:lumMod val="75000"/>
                  <a:lumOff val="25000"/>
                </a:schemeClr>
              </a:solidFill>
              <a:latin typeface="+mn-ea"/>
            </a:endParaRPr>
          </a:p>
          <a:p>
            <a:pPr>
              <a:lnSpc>
                <a:spcPct val="150000"/>
              </a:lnSpc>
            </a:pPr>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implementation of the photo The</a:t>
            </a:r>
            <a:r>
              <a:rPr lang="en-US" altLang="zh-CN" sz="1200" dirty="0">
                <a:solidFill>
                  <a:schemeClr val="tx1">
                    <a:lumMod val="75000"/>
                    <a:lumOff val="25000"/>
                  </a:schemeClr>
                </a:solidFill>
                <a:latin typeface="+mn-ea"/>
              </a:rPr>
              <a:t> </a:t>
            </a:r>
            <a:r>
              <a:rPr lang="zh-CN" altLang="zh-CN" sz="1200" dirty="0">
                <a:latin typeface="+mn-ea"/>
              </a:rPr>
              <a:t>implementation and production  animations, </a:t>
            </a:r>
            <a:endParaRPr lang="en-US" altLang="zh-CN" sz="1200" dirty="0">
              <a:solidFill>
                <a:schemeClr val="tx1">
                  <a:lumMod val="75000"/>
                  <a:lumOff val="25000"/>
                </a:schemeClr>
              </a:solidFill>
              <a:latin typeface="+mn-ea"/>
            </a:endParaRPr>
          </a:p>
        </p:txBody>
      </p:sp>
      <p:sp>
        <p:nvSpPr>
          <p:cNvPr id="9" name="椭圆 8"/>
          <p:cNvSpPr/>
          <p:nvPr/>
        </p:nvSpPr>
        <p:spPr>
          <a:xfrm>
            <a:off x="4533900" y="2501900"/>
            <a:ext cx="1346200" cy="1346200"/>
          </a:xfrm>
          <a:prstGeom prst="ellipse">
            <a:avLst/>
          </a:prstGeom>
          <a:noFill/>
          <a:ln w="412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33900" y="4105204"/>
            <a:ext cx="3529827" cy="1000274"/>
          </a:xfrm>
          <a:prstGeom prst="rect">
            <a:avLst/>
          </a:prstGeom>
        </p:spPr>
        <p:txBody>
          <a:bodyPr wrap="square">
            <a:spAutoFit/>
          </a:bodyPr>
          <a:lstStyle/>
          <a:p>
            <a:pPr>
              <a:lnSpc>
                <a:spcPct val="150000"/>
              </a:lnSpc>
            </a:pPr>
            <a:r>
              <a:rPr lang="en-US" altLang="zh-CN" b="1" dirty="0">
                <a:solidFill>
                  <a:schemeClr val="tx1">
                    <a:lumMod val="75000"/>
                    <a:lumOff val="25000"/>
                  </a:schemeClr>
                </a:solidFill>
                <a:latin typeface="+mn-ea"/>
              </a:rPr>
              <a:t>Sample</a:t>
            </a:r>
            <a:endParaRPr lang="en-US" altLang="zh-CN" b="1" dirty="0">
              <a:solidFill>
                <a:schemeClr val="tx1">
                  <a:lumMod val="75000"/>
                  <a:lumOff val="25000"/>
                </a:schemeClr>
              </a:solidFill>
              <a:latin typeface="+mn-ea"/>
            </a:endParaRPr>
          </a:p>
          <a:p>
            <a:endParaRPr lang="en-US" altLang="zh-CN" sz="8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implementation of the photo The</a:t>
            </a:r>
            <a:r>
              <a:rPr lang="en-US" altLang="zh-CN" sz="1200" dirty="0">
                <a:solidFill>
                  <a:schemeClr val="tx1">
                    <a:lumMod val="75000"/>
                    <a:lumOff val="25000"/>
                  </a:schemeClr>
                </a:solidFill>
                <a:latin typeface="+mn-ea"/>
              </a:rPr>
              <a:t> </a:t>
            </a:r>
            <a:r>
              <a:rPr lang="zh-CN" altLang="zh-CN" sz="1200" dirty="0">
                <a:latin typeface="+mn-ea"/>
              </a:rPr>
              <a:t>implementation and production </a:t>
            </a:r>
            <a:endParaRPr lang="en-US" altLang="zh-CN" sz="1200" dirty="0">
              <a:solidFill>
                <a:schemeClr val="tx1">
                  <a:lumMod val="75000"/>
                  <a:lumOff val="25000"/>
                </a:schemeClr>
              </a:solidFill>
              <a:latin typeface="+mn-ea"/>
            </a:endParaRPr>
          </a:p>
        </p:txBody>
      </p:sp>
      <p:sp>
        <p:nvSpPr>
          <p:cNvPr id="11" name="椭圆 10"/>
          <p:cNvSpPr/>
          <p:nvPr/>
        </p:nvSpPr>
        <p:spPr>
          <a:xfrm>
            <a:off x="8509000" y="2501900"/>
            <a:ext cx="1346200" cy="1346200"/>
          </a:xfrm>
          <a:prstGeom prst="ellipse">
            <a:avLst/>
          </a:prstGeom>
          <a:noFill/>
          <a:ln w="412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509000" y="4105204"/>
            <a:ext cx="3529827" cy="1000274"/>
          </a:xfrm>
          <a:prstGeom prst="rect">
            <a:avLst/>
          </a:prstGeom>
        </p:spPr>
        <p:txBody>
          <a:bodyPr wrap="square">
            <a:spAutoFit/>
          </a:bodyPr>
          <a:lstStyle/>
          <a:p>
            <a:pPr>
              <a:lnSpc>
                <a:spcPct val="150000"/>
              </a:lnSpc>
            </a:pPr>
            <a:r>
              <a:rPr lang="en-US" altLang="zh-CN" b="1" dirty="0">
                <a:solidFill>
                  <a:schemeClr val="tx1">
                    <a:lumMod val="75000"/>
                    <a:lumOff val="25000"/>
                  </a:schemeClr>
                </a:solidFill>
                <a:latin typeface="+mn-ea"/>
              </a:rPr>
              <a:t>Sample</a:t>
            </a:r>
            <a:endParaRPr lang="en-US" altLang="zh-CN" b="1" dirty="0">
              <a:solidFill>
                <a:schemeClr val="tx1">
                  <a:lumMod val="75000"/>
                  <a:lumOff val="25000"/>
                </a:schemeClr>
              </a:solidFill>
              <a:latin typeface="+mn-ea"/>
            </a:endParaRPr>
          </a:p>
          <a:p>
            <a:endParaRPr lang="en-US" altLang="zh-CN" sz="8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implementation of the photo The</a:t>
            </a:r>
            <a:r>
              <a:rPr lang="en-US" altLang="zh-CN" sz="1200" dirty="0">
                <a:solidFill>
                  <a:schemeClr val="tx1">
                    <a:lumMod val="75000"/>
                    <a:lumOff val="25000"/>
                  </a:schemeClr>
                </a:solidFill>
                <a:latin typeface="+mn-ea"/>
              </a:rPr>
              <a:t> </a:t>
            </a:r>
            <a:r>
              <a:rPr lang="zh-CN" altLang="zh-CN" sz="1200" dirty="0">
                <a:latin typeface="+mn-ea"/>
              </a:rPr>
              <a:t>implementation and production </a:t>
            </a:r>
            <a:endParaRPr lang="en-US" altLang="zh-CN" sz="1200" dirty="0">
              <a:latin typeface="+mn-ea"/>
            </a:endParaRPr>
          </a:p>
        </p:txBody>
      </p:sp>
      <p:sp>
        <p:nvSpPr>
          <p:cNvPr id="13" name="文本框 12"/>
          <p:cNvSpPr txBox="1"/>
          <p:nvPr/>
        </p:nvSpPr>
        <p:spPr>
          <a:xfrm>
            <a:off x="1930400" y="2790575"/>
            <a:ext cx="915235" cy="1200329"/>
          </a:xfrm>
          <a:prstGeom prst="rect">
            <a:avLst/>
          </a:prstGeom>
          <a:noFill/>
        </p:spPr>
        <p:txBody>
          <a:bodyPr wrap="square" rtlCol="0">
            <a:spAutoFit/>
          </a:bodyPr>
          <a:lstStyle/>
          <a:p>
            <a:pPr algn="ctr"/>
            <a:r>
              <a:rPr lang="en-US" altLang="zh-CN" sz="7200" dirty="0">
                <a:solidFill>
                  <a:srgbClr val="FEE7F1"/>
                </a:solidFill>
                <a:latin typeface="Viner Hand ITC" panose="03070502030502020203" pitchFamily="66" charset="0"/>
                <a:cs typeface="Arial" panose="020B0604020202020204" pitchFamily="34" charset="0"/>
              </a:rPr>
              <a:t>01</a:t>
            </a:r>
            <a:endParaRPr lang="zh-CN" altLang="en-US" sz="7200" dirty="0">
              <a:solidFill>
                <a:srgbClr val="FEE7F1"/>
              </a:solidFill>
              <a:latin typeface="Viner Hand ITC" panose="03070502030502020203" pitchFamily="66" charset="0"/>
              <a:cs typeface="Arial" panose="020B0604020202020204" pitchFamily="34" charset="0"/>
            </a:endParaRPr>
          </a:p>
        </p:txBody>
      </p:sp>
      <p:sp>
        <p:nvSpPr>
          <p:cNvPr id="14" name="文本框 13"/>
          <p:cNvSpPr txBox="1"/>
          <p:nvPr/>
        </p:nvSpPr>
        <p:spPr>
          <a:xfrm>
            <a:off x="5893155" y="2790575"/>
            <a:ext cx="1346200" cy="1200329"/>
          </a:xfrm>
          <a:prstGeom prst="rect">
            <a:avLst/>
          </a:prstGeom>
          <a:noFill/>
        </p:spPr>
        <p:txBody>
          <a:bodyPr wrap="square" rtlCol="0">
            <a:spAutoFit/>
          </a:bodyPr>
          <a:lstStyle/>
          <a:p>
            <a:pPr algn="ctr"/>
            <a:r>
              <a:rPr lang="en-US" altLang="zh-CN" sz="7200" dirty="0">
                <a:solidFill>
                  <a:srgbClr val="FEE7F1"/>
                </a:solidFill>
                <a:latin typeface="Viner Hand ITC" panose="03070502030502020203" pitchFamily="66" charset="0"/>
                <a:cs typeface="Arial" panose="020B0604020202020204" pitchFamily="34" charset="0"/>
              </a:rPr>
              <a:t>02</a:t>
            </a:r>
            <a:endParaRPr lang="zh-CN" altLang="en-US" sz="7200" dirty="0">
              <a:solidFill>
                <a:srgbClr val="FEE7F1"/>
              </a:solidFill>
              <a:latin typeface="Viner Hand ITC" panose="03070502030502020203" pitchFamily="66" charset="0"/>
              <a:cs typeface="Arial" panose="020B0604020202020204" pitchFamily="34" charset="0"/>
            </a:endParaRPr>
          </a:p>
        </p:txBody>
      </p:sp>
      <p:sp>
        <p:nvSpPr>
          <p:cNvPr id="15" name="文本框 14"/>
          <p:cNvSpPr txBox="1"/>
          <p:nvPr/>
        </p:nvSpPr>
        <p:spPr>
          <a:xfrm>
            <a:off x="9766655" y="2790575"/>
            <a:ext cx="1346200" cy="1200329"/>
          </a:xfrm>
          <a:prstGeom prst="rect">
            <a:avLst/>
          </a:prstGeom>
          <a:noFill/>
        </p:spPr>
        <p:txBody>
          <a:bodyPr wrap="square" rtlCol="0">
            <a:spAutoFit/>
          </a:bodyPr>
          <a:lstStyle/>
          <a:p>
            <a:pPr algn="ctr"/>
            <a:r>
              <a:rPr lang="en-US" altLang="zh-CN" sz="7200" dirty="0">
                <a:solidFill>
                  <a:srgbClr val="FEE7F1"/>
                </a:solidFill>
                <a:latin typeface="Viner Hand ITC" panose="03070502030502020203" pitchFamily="66" charset="0"/>
                <a:cs typeface="Arial" panose="020B0604020202020204" pitchFamily="34" charset="0"/>
              </a:rPr>
              <a:t>03</a:t>
            </a:r>
            <a:endParaRPr lang="zh-CN" altLang="en-US" sz="7200" dirty="0">
              <a:solidFill>
                <a:srgbClr val="FEE7F1"/>
              </a:solidFill>
              <a:latin typeface="Viner Hand ITC" panose="03070502030502020203" pitchFamily="66" charset="0"/>
              <a:cs typeface="Arial" panose="020B0604020202020204" pitchFamily="34" charset="0"/>
            </a:endParaRPr>
          </a:p>
        </p:txBody>
      </p:sp>
      <p:sp>
        <p:nvSpPr>
          <p:cNvPr id="16" name="箭头: 右 15"/>
          <p:cNvSpPr/>
          <p:nvPr/>
        </p:nvSpPr>
        <p:spPr>
          <a:xfrm rot="21407563">
            <a:off x="2699473" y="3761365"/>
            <a:ext cx="1332765" cy="405085"/>
          </a:xfrm>
          <a:custGeom>
            <a:avLst/>
            <a:gdLst>
              <a:gd name="connsiteX0" fmla="*/ 0 w 3245045"/>
              <a:gd name="connsiteY0" fmla="*/ 252368 h 1009471"/>
              <a:gd name="connsiteX1" fmla="*/ 2740310 w 3245045"/>
              <a:gd name="connsiteY1" fmla="*/ 252368 h 1009471"/>
              <a:gd name="connsiteX2" fmla="*/ 2740310 w 3245045"/>
              <a:gd name="connsiteY2" fmla="*/ 0 h 1009471"/>
              <a:gd name="connsiteX3" fmla="*/ 3245045 w 3245045"/>
              <a:gd name="connsiteY3" fmla="*/ 504736 h 1009471"/>
              <a:gd name="connsiteX4" fmla="*/ 2740310 w 3245045"/>
              <a:gd name="connsiteY4" fmla="*/ 1009471 h 1009471"/>
              <a:gd name="connsiteX5" fmla="*/ 2740310 w 3245045"/>
              <a:gd name="connsiteY5" fmla="*/ 757103 h 1009471"/>
              <a:gd name="connsiteX6" fmla="*/ 0 w 3245045"/>
              <a:gd name="connsiteY6" fmla="*/ 757103 h 1009471"/>
              <a:gd name="connsiteX7" fmla="*/ 0 w 3245045"/>
              <a:gd name="connsiteY7" fmla="*/ 252368 h 1009471"/>
              <a:gd name="connsiteX0-1" fmla="*/ 76200 w 3321245"/>
              <a:gd name="connsiteY0-2" fmla="*/ 252368 h 1009471"/>
              <a:gd name="connsiteX1-3" fmla="*/ 2816510 w 3321245"/>
              <a:gd name="connsiteY1-4" fmla="*/ 252368 h 1009471"/>
              <a:gd name="connsiteX2-5" fmla="*/ 2816510 w 3321245"/>
              <a:gd name="connsiteY2-6" fmla="*/ 0 h 1009471"/>
              <a:gd name="connsiteX3-7" fmla="*/ 3321245 w 3321245"/>
              <a:gd name="connsiteY3-8" fmla="*/ 504736 h 1009471"/>
              <a:gd name="connsiteX4-9" fmla="*/ 2816510 w 3321245"/>
              <a:gd name="connsiteY4-10" fmla="*/ 1009471 h 1009471"/>
              <a:gd name="connsiteX5-11" fmla="*/ 2816510 w 3321245"/>
              <a:gd name="connsiteY5-12" fmla="*/ 757103 h 1009471"/>
              <a:gd name="connsiteX6-13" fmla="*/ 0 w 3321245"/>
              <a:gd name="connsiteY6-14" fmla="*/ 287203 h 1009471"/>
              <a:gd name="connsiteX7-15" fmla="*/ 76200 w 3321245"/>
              <a:gd name="connsiteY7-16" fmla="*/ 252368 h 1009471"/>
              <a:gd name="connsiteX0-17" fmla="*/ 76200 w 3321245"/>
              <a:gd name="connsiteY0-18" fmla="*/ 252368 h 1009471"/>
              <a:gd name="connsiteX1-19" fmla="*/ 2816510 w 3321245"/>
              <a:gd name="connsiteY1-20" fmla="*/ 252368 h 1009471"/>
              <a:gd name="connsiteX2-21" fmla="*/ 2816510 w 3321245"/>
              <a:gd name="connsiteY2-22" fmla="*/ 0 h 1009471"/>
              <a:gd name="connsiteX3-23" fmla="*/ 3321245 w 3321245"/>
              <a:gd name="connsiteY3-24" fmla="*/ 504736 h 1009471"/>
              <a:gd name="connsiteX4-25" fmla="*/ 2816510 w 3321245"/>
              <a:gd name="connsiteY4-26" fmla="*/ 1009471 h 1009471"/>
              <a:gd name="connsiteX5-27" fmla="*/ 2816510 w 3321245"/>
              <a:gd name="connsiteY5-28" fmla="*/ 757103 h 1009471"/>
              <a:gd name="connsiteX6-29" fmla="*/ 0 w 3321245"/>
              <a:gd name="connsiteY6-30" fmla="*/ 287203 h 1009471"/>
              <a:gd name="connsiteX7-31" fmla="*/ 76200 w 3321245"/>
              <a:gd name="connsiteY7-32" fmla="*/ 252368 h 1009471"/>
              <a:gd name="connsiteX0-33" fmla="*/ 76200 w 3321245"/>
              <a:gd name="connsiteY0-34" fmla="*/ 252368 h 1009471"/>
              <a:gd name="connsiteX1-35" fmla="*/ 1111445 w 3321245"/>
              <a:gd name="connsiteY1-36" fmla="*/ 215900 h 1009471"/>
              <a:gd name="connsiteX2-37" fmla="*/ 2816510 w 3321245"/>
              <a:gd name="connsiteY2-38" fmla="*/ 252368 h 1009471"/>
              <a:gd name="connsiteX3-39" fmla="*/ 2816510 w 3321245"/>
              <a:gd name="connsiteY3-40" fmla="*/ 0 h 1009471"/>
              <a:gd name="connsiteX4-41" fmla="*/ 3321245 w 3321245"/>
              <a:gd name="connsiteY4-42" fmla="*/ 504736 h 1009471"/>
              <a:gd name="connsiteX5-43" fmla="*/ 2816510 w 3321245"/>
              <a:gd name="connsiteY5-44" fmla="*/ 1009471 h 1009471"/>
              <a:gd name="connsiteX6-45" fmla="*/ 2816510 w 3321245"/>
              <a:gd name="connsiteY6-46" fmla="*/ 757103 h 1009471"/>
              <a:gd name="connsiteX7-47" fmla="*/ 0 w 3321245"/>
              <a:gd name="connsiteY7-48" fmla="*/ 287203 h 1009471"/>
              <a:gd name="connsiteX8" fmla="*/ 76200 w 3321245"/>
              <a:gd name="connsiteY8" fmla="*/ 252368 h 1009471"/>
              <a:gd name="connsiteX0-49" fmla="*/ 76200 w 3321245"/>
              <a:gd name="connsiteY0-50" fmla="*/ 252368 h 1009471"/>
              <a:gd name="connsiteX1-51" fmla="*/ 1276545 w 3321245"/>
              <a:gd name="connsiteY1-52" fmla="*/ 508000 h 1009471"/>
              <a:gd name="connsiteX2-53" fmla="*/ 2816510 w 3321245"/>
              <a:gd name="connsiteY2-54" fmla="*/ 252368 h 1009471"/>
              <a:gd name="connsiteX3-55" fmla="*/ 2816510 w 3321245"/>
              <a:gd name="connsiteY3-56" fmla="*/ 0 h 1009471"/>
              <a:gd name="connsiteX4-57" fmla="*/ 3321245 w 3321245"/>
              <a:gd name="connsiteY4-58" fmla="*/ 504736 h 1009471"/>
              <a:gd name="connsiteX5-59" fmla="*/ 2816510 w 3321245"/>
              <a:gd name="connsiteY5-60" fmla="*/ 1009471 h 1009471"/>
              <a:gd name="connsiteX6-61" fmla="*/ 2816510 w 3321245"/>
              <a:gd name="connsiteY6-62" fmla="*/ 757103 h 1009471"/>
              <a:gd name="connsiteX7-63" fmla="*/ 0 w 3321245"/>
              <a:gd name="connsiteY7-64" fmla="*/ 287203 h 1009471"/>
              <a:gd name="connsiteX8-65" fmla="*/ 76200 w 3321245"/>
              <a:gd name="connsiteY8-66" fmla="*/ 252368 h 1009471"/>
              <a:gd name="connsiteX0-67" fmla="*/ 76200 w 3321245"/>
              <a:gd name="connsiteY0-68" fmla="*/ 252368 h 1009471"/>
              <a:gd name="connsiteX1-69" fmla="*/ 1276545 w 3321245"/>
              <a:gd name="connsiteY1-70" fmla="*/ 508000 h 1009471"/>
              <a:gd name="connsiteX2-71" fmla="*/ 2816510 w 3321245"/>
              <a:gd name="connsiteY2-72" fmla="*/ 252368 h 1009471"/>
              <a:gd name="connsiteX3-73" fmla="*/ 2816510 w 3321245"/>
              <a:gd name="connsiteY3-74" fmla="*/ 0 h 1009471"/>
              <a:gd name="connsiteX4-75" fmla="*/ 3321245 w 3321245"/>
              <a:gd name="connsiteY4-76" fmla="*/ 504736 h 1009471"/>
              <a:gd name="connsiteX5-77" fmla="*/ 2816510 w 3321245"/>
              <a:gd name="connsiteY5-78" fmla="*/ 1009471 h 1009471"/>
              <a:gd name="connsiteX6-79" fmla="*/ 2816510 w 3321245"/>
              <a:gd name="connsiteY6-80" fmla="*/ 757103 h 1009471"/>
              <a:gd name="connsiteX7-81" fmla="*/ 0 w 3321245"/>
              <a:gd name="connsiteY7-82" fmla="*/ 287203 h 1009471"/>
              <a:gd name="connsiteX8-83" fmla="*/ 76200 w 3321245"/>
              <a:gd name="connsiteY8-84" fmla="*/ 252368 h 1009471"/>
              <a:gd name="connsiteX0-85" fmla="*/ 76200 w 3321245"/>
              <a:gd name="connsiteY0-86" fmla="*/ 252368 h 1009471"/>
              <a:gd name="connsiteX1-87" fmla="*/ 1276545 w 3321245"/>
              <a:gd name="connsiteY1-88" fmla="*/ 508000 h 1009471"/>
              <a:gd name="connsiteX2-89" fmla="*/ 2816510 w 3321245"/>
              <a:gd name="connsiteY2-90" fmla="*/ 252368 h 1009471"/>
              <a:gd name="connsiteX3-91" fmla="*/ 2816510 w 3321245"/>
              <a:gd name="connsiteY3-92" fmla="*/ 0 h 1009471"/>
              <a:gd name="connsiteX4-93" fmla="*/ 3321245 w 3321245"/>
              <a:gd name="connsiteY4-94" fmla="*/ 504736 h 1009471"/>
              <a:gd name="connsiteX5-95" fmla="*/ 2816510 w 3321245"/>
              <a:gd name="connsiteY5-96" fmla="*/ 1009471 h 1009471"/>
              <a:gd name="connsiteX6-97" fmla="*/ 2816510 w 3321245"/>
              <a:gd name="connsiteY6-98" fmla="*/ 757103 h 1009471"/>
              <a:gd name="connsiteX7-99" fmla="*/ 0 w 3321245"/>
              <a:gd name="connsiteY7-100" fmla="*/ 287203 h 1009471"/>
              <a:gd name="connsiteX8-101" fmla="*/ 76200 w 3321245"/>
              <a:gd name="connsiteY8-102" fmla="*/ 252368 h 1009471"/>
              <a:gd name="connsiteX0-103" fmla="*/ 0 w 3321245"/>
              <a:gd name="connsiteY0-104" fmla="*/ 252368 h 1009471"/>
              <a:gd name="connsiteX1-105" fmla="*/ 1276545 w 3321245"/>
              <a:gd name="connsiteY1-106" fmla="*/ 508000 h 1009471"/>
              <a:gd name="connsiteX2-107" fmla="*/ 2816510 w 3321245"/>
              <a:gd name="connsiteY2-108" fmla="*/ 252368 h 1009471"/>
              <a:gd name="connsiteX3-109" fmla="*/ 2816510 w 3321245"/>
              <a:gd name="connsiteY3-110" fmla="*/ 0 h 1009471"/>
              <a:gd name="connsiteX4-111" fmla="*/ 3321245 w 3321245"/>
              <a:gd name="connsiteY4-112" fmla="*/ 504736 h 1009471"/>
              <a:gd name="connsiteX5-113" fmla="*/ 2816510 w 3321245"/>
              <a:gd name="connsiteY5-114" fmla="*/ 1009471 h 1009471"/>
              <a:gd name="connsiteX6-115" fmla="*/ 2816510 w 3321245"/>
              <a:gd name="connsiteY6-116" fmla="*/ 757103 h 1009471"/>
              <a:gd name="connsiteX7-117" fmla="*/ 0 w 3321245"/>
              <a:gd name="connsiteY7-118" fmla="*/ 287203 h 1009471"/>
              <a:gd name="connsiteX8-119" fmla="*/ 0 w 3321245"/>
              <a:gd name="connsiteY8-120" fmla="*/ 252368 h 1009471"/>
              <a:gd name="connsiteX0-121" fmla="*/ 0 w 3321245"/>
              <a:gd name="connsiteY0-122" fmla="*/ 252368 h 1009471"/>
              <a:gd name="connsiteX1-123" fmla="*/ 1238445 w 3321245"/>
              <a:gd name="connsiteY1-124" fmla="*/ 482600 h 1009471"/>
              <a:gd name="connsiteX2-125" fmla="*/ 2816510 w 3321245"/>
              <a:gd name="connsiteY2-126" fmla="*/ 252368 h 1009471"/>
              <a:gd name="connsiteX3-127" fmla="*/ 2816510 w 3321245"/>
              <a:gd name="connsiteY3-128" fmla="*/ 0 h 1009471"/>
              <a:gd name="connsiteX4-129" fmla="*/ 3321245 w 3321245"/>
              <a:gd name="connsiteY4-130" fmla="*/ 504736 h 1009471"/>
              <a:gd name="connsiteX5-131" fmla="*/ 2816510 w 3321245"/>
              <a:gd name="connsiteY5-132" fmla="*/ 1009471 h 1009471"/>
              <a:gd name="connsiteX6-133" fmla="*/ 2816510 w 3321245"/>
              <a:gd name="connsiteY6-134" fmla="*/ 757103 h 1009471"/>
              <a:gd name="connsiteX7-135" fmla="*/ 0 w 3321245"/>
              <a:gd name="connsiteY7-136" fmla="*/ 287203 h 1009471"/>
              <a:gd name="connsiteX8-137" fmla="*/ 0 w 3321245"/>
              <a:gd name="connsiteY8-138" fmla="*/ 252368 h 1009471"/>
              <a:gd name="connsiteX0-139" fmla="*/ 0 w 3321245"/>
              <a:gd name="connsiteY0-140" fmla="*/ 252368 h 1009471"/>
              <a:gd name="connsiteX1-141" fmla="*/ 1238445 w 3321245"/>
              <a:gd name="connsiteY1-142" fmla="*/ 482600 h 1009471"/>
              <a:gd name="connsiteX2-143" fmla="*/ 2816510 w 3321245"/>
              <a:gd name="connsiteY2-144" fmla="*/ 252368 h 1009471"/>
              <a:gd name="connsiteX3-145" fmla="*/ 2816510 w 3321245"/>
              <a:gd name="connsiteY3-146" fmla="*/ 0 h 1009471"/>
              <a:gd name="connsiteX4-147" fmla="*/ 3321245 w 3321245"/>
              <a:gd name="connsiteY4-148" fmla="*/ 504736 h 1009471"/>
              <a:gd name="connsiteX5-149" fmla="*/ 2816510 w 3321245"/>
              <a:gd name="connsiteY5-150" fmla="*/ 1009471 h 1009471"/>
              <a:gd name="connsiteX6-151" fmla="*/ 2816510 w 3321245"/>
              <a:gd name="connsiteY6-152" fmla="*/ 757103 h 1009471"/>
              <a:gd name="connsiteX7-153" fmla="*/ 0 w 3321245"/>
              <a:gd name="connsiteY7-154" fmla="*/ 287203 h 1009471"/>
              <a:gd name="connsiteX8-155" fmla="*/ 0 w 3321245"/>
              <a:gd name="connsiteY8-156" fmla="*/ 252368 h 1009471"/>
              <a:gd name="connsiteX0-157" fmla="*/ 0 w 3321245"/>
              <a:gd name="connsiteY0-158" fmla="*/ 252368 h 1009471"/>
              <a:gd name="connsiteX1-159" fmla="*/ 1238445 w 3321245"/>
              <a:gd name="connsiteY1-160" fmla="*/ 482600 h 1009471"/>
              <a:gd name="connsiteX2-161" fmla="*/ 2816510 w 3321245"/>
              <a:gd name="connsiteY2-162" fmla="*/ 252368 h 1009471"/>
              <a:gd name="connsiteX3-163" fmla="*/ 2816510 w 3321245"/>
              <a:gd name="connsiteY3-164" fmla="*/ 0 h 1009471"/>
              <a:gd name="connsiteX4-165" fmla="*/ 3321245 w 3321245"/>
              <a:gd name="connsiteY4-166" fmla="*/ 504736 h 1009471"/>
              <a:gd name="connsiteX5-167" fmla="*/ 2816510 w 3321245"/>
              <a:gd name="connsiteY5-168" fmla="*/ 1009471 h 1009471"/>
              <a:gd name="connsiteX6-169" fmla="*/ 2816510 w 3321245"/>
              <a:gd name="connsiteY6-170" fmla="*/ 757103 h 1009471"/>
              <a:gd name="connsiteX7-171" fmla="*/ 0 w 3321245"/>
              <a:gd name="connsiteY7-172" fmla="*/ 287203 h 1009471"/>
              <a:gd name="connsiteX8-173" fmla="*/ 0 w 3321245"/>
              <a:gd name="connsiteY8-174" fmla="*/ 252368 h 10094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65" y="connsiteY8-66"/>
              </a:cxn>
            </a:cxnLst>
            <a:rect l="l" t="t" r="r" b="b"/>
            <a:pathLst>
              <a:path w="3321245" h="1009471">
                <a:moveTo>
                  <a:pt x="0" y="252368"/>
                </a:moveTo>
                <a:cubicBezTo>
                  <a:pt x="400115" y="337579"/>
                  <a:pt x="571630" y="422789"/>
                  <a:pt x="1238445" y="482600"/>
                </a:cubicBezTo>
                <a:cubicBezTo>
                  <a:pt x="2183567" y="498989"/>
                  <a:pt x="2303188" y="337579"/>
                  <a:pt x="2816510" y="252368"/>
                </a:cubicBezTo>
                <a:lnTo>
                  <a:pt x="2816510" y="0"/>
                </a:lnTo>
                <a:lnTo>
                  <a:pt x="3321245" y="504736"/>
                </a:lnTo>
                <a:lnTo>
                  <a:pt x="2816510" y="1009471"/>
                </a:lnTo>
                <a:lnTo>
                  <a:pt x="2816510" y="757103"/>
                </a:lnTo>
                <a:cubicBezTo>
                  <a:pt x="1877673" y="600470"/>
                  <a:pt x="1332537" y="1078836"/>
                  <a:pt x="0" y="287203"/>
                </a:cubicBezTo>
                <a:lnTo>
                  <a:pt x="0" y="25236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5"/>
          <p:cNvSpPr/>
          <p:nvPr/>
        </p:nvSpPr>
        <p:spPr>
          <a:xfrm rot="21407563">
            <a:off x="7017473" y="3761365"/>
            <a:ext cx="1332765" cy="405085"/>
          </a:xfrm>
          <a:custGeom>
            <a:avLst/>
            <a:gdLst>
              <a:gd name="connsiteX0" fmla="*/ 0 w 3245045"/>
              <a:gd name="connsiteY0" fmla="*/ 252368 h 1009471"/>
              <a:gd name="connsiteX1" fmla="*/ 2740310 w 3245045"/>
              <a:gd name="connsiteY1" fmla="*/ 252368 h 1009471"/>
              <a:gd name="connsiteX2" fmla="*/ 2740310 w 3245045"/>
              <a:gd name="connsiteY2" fmla="*/ 0 h 1009471"/>
              <a:gd name="connsiteX3" fmla="*/ 3245045 w 3245045"/>
              <a:gd name="connsiteY3" fmla="*/ 504736 h 1009471"/>
              <a:gd name="connsiteX4" fmla="*/ 2740310 w 3245045"/>
              <a:gd name="connsiteY4" fmla="*/ 1009471 h 1009471"/>
              <a:gd name="connsiteX5" fmla="*/ 2740310 w 3245045"/>
              <a:gd name="connsiteY5" fmla="*/ 757103 h 1009471"/>
              <a:gd name="connsiteX6" fmla="*/ 0 w 3245045"/>
              <a:gd name="connsiteY6" fmla="*/ 757103 h 1009471"/>
              <a:gd name="connsiteX7" fmla="*/ 0 w 3245045"/>
              <a:gd name="connsiteY7" fmla="*/ 252368 h 1009471"/>
              <a:gd name="connsiteX0-1" fmla="*/ 76200 w 3321245"/>
              <a:gd name="connsiteY0-2" fmla="*/ 252368 h 1009471"/>
              <a:gd name="connsiteX1-3" fmla="*/ 2816510 w 3321245"/>
              <a:gd name="connsiteY1-4" fmla="*/ 252368 h 1009471"/>
              <a:gd name="connsiteX2-5" fmla="*/ 2816510 w 3321245"/>
              <a:gd name="connsiteY2-6" fmla="*/ 0 h 1009471"/>
              <a:gd name="connsiteX3-7" fmla="*/ 3321245 w 3321245"/>
              <a:gd name="connsiteY3-8" fmla="*/ 504736 h 1009471"/>
              <a:gd name="connsiteX4-9" fmla="*/ 2816510 w 3321245"/>
              <a:gd name="connsiteY4-10" fmla="*/ 1009471 h 1009471"/>
              <a:gd name="connsiteX5-11" fmla="*/ 2816510 w 3321245"/>
              <a:gd name="connsiteY5-12" fmla="*/ 757103 h 1009471"/>
              <a:gd name="connsiteX6-13" fmla="*/ 0 w 3321245"/>
              <a:gd name="connsiteY6-14" fmla="*/ 287203 h 1009471"/>
              <a:gd name="connsiteX7-15" fmla="*/ 76200 w 3321245"/>
              <a:gd name="connsiteY7-16" fmla="*/ 252368 h 1009471"/>
              <a:gd name="connsiteX0-17" fmla="*/ 76200 w 3321245"/>
              <a:gd name="connsiteY0-18" fmla="*/ 252368 h 1009471"/>
              <a:gd name="connsiteX1-19" fmla="*/ 2816510 w 3321245"/>
              <a:gd name="connsiteY1-20" fmla="*/ 252368 h 1009471"/>
              <a:gd name="connsiteX2-21" fmla="*/ 2816510 w 3321245"/>
              <a:gd name="connsiteY2-22" fmla="*/ 0 h 1009471"/>
              <a:gd name="connsiteX3-23" fmla="*/ 3321245 w 3321245"/>
              <a:gd name="connsiteY3-24" fmla="*/ 504736 h 1009471"/>
              <a:gd name="connsiteX4-25" fmla="*/ 2816510 w 3321245"/>
              <a:gd name="connsiteY4-26" fmla="*/ 1009471 h 1009471"/>
              <a:gd name="connsiteX5-27" fmla="*/ 2816510 w 3321245"/>
              <a:gd name="connsiteY5-28" fmla="*/ 757103 h 1009471"/>
              <a:gd name="connsiteX6-29" fmla="*/ 0 w 3321245"/>
              <a:gd name="connsiteY6-30" fmla="*/ 287203 h 1009471"/>
              <a:gd name="connsiteX7-31" fmla="*/ 76200 w 3321245"/>
              <a:gd name="connsiteY7-32" fmla="*/ 252368 h 1009471"/>
              <a:gd name="connsiteX0-33" fmla="*/ 76200 w 3321245"/>
              <a:gd name="connsiteY0-34" fmla="*/ 252368 h 1009471"/>
              <a:gd name="connsiteX1-35" fmla="*/ 1111445 w 3321245"/>
              <a:gd name="connsiteY1-36" fmla="*/ 215900 h 1009471"/>
              <a:gd name="connsiteX2-37" fmla="*/ 2816510 w 3321245"/>
              <a:gd name="connsiteY2-38" fmla="*/ 252368 h 1009471"/>
              <a:gd name="connsiteX3-39" fmla="*/ 2816510 w 3321245"/>
              <a:gd name="connsiteY3-40" fmla="*/ 0 h 1009471"/>
              <a:gd name="connsiteX4-41" fmla="*/ 3321245 w 3321245"/>
              <a:gd name="connsiteY4-42" fmla="*/ 504736 h 1009471"/>
              <a:gd name="connsiteX5-43" fmla="*/ 2816510 w 3321245"/>
              <a:gd name="connsiteY5-44" fmla="*/ 1009471 h 1009471"/>
              <a:gd name="connsiteX6-45" fmla="*/ 2816510 w 3321245"/>
              <a:gd name="connsiteY6-46" fmla="*/ 757103 h 1009471"/>
              <a:gd name="connsiteX7-47" fmla="*/ 0 w 3321245"/>
              <a:gd name="connsiteY7-48" fmla="*/ 287203 h 1009471"/>
              <a:gd name="connsiteX8" fmla="*/ 76200 w 3321245"/>
              <a:gd name="connsiteY8" fmla="*/ 252368 h 1009471"/>
              <a:gd name="connsiteX0-49" fmla="*/ 76200 w 3321245"/>
              <a:gd name="connsiteY0-50" fmla="*/ 252368 h 1009471"/>
              <a:gd name="connsiteX1-51" fmla="*/ 1276545 w 3321245"/>
              <a:gd name="connsiteY1-52" fmla="*/ 508000 h 1009471"/>
              <a:gd name="connsiteX2-53" fmla="*/ 2816510 w 3321245"/>
              <a:gd name="connsiteY2-54" fmla="*/ 252368 h 1009471"/>
              <a:gd name="connsiteX3-55" fmla="*/ 2816510 w 3321245"/>
              <a:gd name="connsiteY3-56" fmla="*/ 0 h 1009471"/>
              <a:gd name="connsiteX4-57" fmla="*/ 3321245 w 3321245"/>
              <a:gd name="connsiteY4-58" fmla="*/ 504736 h 1009471"/>
              <a:gd name="connsiteX5-59" fmla="*/ 2816510 w 3321245"/>
              <a:gd name="connsiteY5-60" fmla="*/ 1009471 h 1009471"/>
              <a:gd name="connsiteX6-61" fmla="*/ 2816510 w 3321245"/>
              <a:gd name="connsiteY6-62" fmla="*/ 757103 h 1009471"/>
              <a:gd name="connsiteX7-63" fmla="*/ 0 w 3321245"/>
              <a:gd name="connsiteY7-64" fmla="*/ 287203 h 1009471"/>
              <a:gd name="connsiteX8-65" fmla="*/ 76200 w 3321245"/>
              <a:gd name="connsiteY8-66" fmla="*/ 252368 h 1009471"/>
              <a:gd name="connsiteX0-67" fmla="*/ 76200 w 3321245"/>
              <a:gd name="connsiteY0-68" fmla="*/ 252368 h 1009471"/>
              <a:gd name="connsiteX1-69" fmla="*/ 1276545 w 3321245"/>
              <a:gd name="connsiteY1-70" fmla="*/ 508000 h 1009471"/>
              <a:gd name="connsiteX2-71" fmla="*/ 2816510 w 3321245"/>
              <a:gd name="connsiteY2-72" fmla="*/ 252368 h 1009471"/>
              <a:gd name="connsiteX3-73" fmla="*/ 2816510 w 3321245"/>
              <a:gd name="connsiteY3-74" fmla="*/ 0 h 1009471"/>
              <a:gd name="connsiteX4-75" fmla="*/ 3321245 w 3321245"/>
              <a:gd name="connsiteY4-76" fmla="*/ 504736 h 1009471"/>
              <a:gd name="connsiteX5-77" fmla="*/ 2816510 w 3321245"/>
              <a:gd name="connsiteY5-78" fmla="*/ 1009471 h 1009471"/>
              <a:gd name="connsiteX6-79" fmla="*/ 2816510 w 3321245"/>
              <a:gd name="connsiteY6-80" fmla="*/ 757103 h 1009471"/>
              <a:gd name="connsiteX7-81" fmla="*/ 0 w 3321245"/>
              <a:gd name="connsiteY7-82" fmla="*/ 287203 h 1009471"/>
              <a:gd name="connsiteX8-83" fmla="*/ 76200 w 3321245"/>
              <a:gd name="connsiteY8-84" fmla="*/ 252368 h 1009471"/>
              <a:gd name="connsiteX0-85" fmla="*/ 76200 w 3321245"/>
              <a:gd name="connsiteY0-86" fmla="*/ 252368 h 1009471"/>
              <a:gd name="connsiteX1-87" fmla="*/ 1276545 w 3321245"/>
              <a:gd name="connsiteY1-88" fmla="*/ 508000 h 1009471"/>
              <a:gd name="connsiteX2-89" fmla="*/ 2816510 w 3321245"/>
              <a:gd name="connsiteY2-90" fmla="*/ 252368 h 1009471"/>
              <a:gd name="connsiteX3-91" fmla="*/ 2816510 w 3321245"/>
              <a:gd name="connsiteY3-92" fmla="*/ 0 h 1009471"/>
              <a:gd name="connsiteX4-93" fmla="*/ 3321245 w 3321245"/>
              <a:gd name="connsiteY4-94" fmla="*/ 504736 h 1009471"/>
              <a:gd name="connsiteX5-95" fmla="*/ 2816510 w 3321245"/>
              <a:gd name="connsiteY5-96" fmla="*/ 1009471 h 1009471"/>
              <a:gd name="connsiteX6-97" fmla="*/ 2816510 w 3321245"/>
              <a:gd name="connsiteY6-98" fmla="*/ 757103 h 1009471"/>
              <a:gd name="connsiteX7-99" fmla="*/ 0 w 3321245"/>
              <a:gd name="connsiteY7-100" fmla="*/ 287203 h 1009471"/>
              <a:gd name="connsiteX8-101" fmla="*/ 76200 w 3321245"/>
              <a:gd name="connsiteY8-102" fmla="*/ 252368 h 1009471"/>
              <a:gd name="connsiteX0-103" fmla="*/ 0 w 3321245"/>
              <a:gd name="connsiteY0-104" fmla="*/ 252368 h 1009471"/>
              <a:gd name="connsiteX1-105" fmla="*/ 1276545 w 3321245"/>
              <a:gd name="connsiteY1-106" fmla="*/ 508000 h 1009471"/>
              <a:gd name="connsiteX2-107" fmla="*/ 2816510 w 3321245"/>
              <a:gd name="connsiteY2-108" fmla="*/ 252368 h 1009471"/>
              <a:gd name="connsiteX3-109" fmla="*/ 2816510 w 3321245"/>
              <a:gd name="connsiteY3-110" fmla="*/ 0 h 1009471"/>
              <a:gd name="connsiteX4-111" fmla="*/ 3321245 w 3321245"/>
              <a:gd name="connsiteY4-112" fmla="*/ 504736 h 1009471"/>
              <a:gd name="connsiteX5-113" fmla="*/ 2816510 w 3321245"/>
              <a:gd name="connsiteY5-114" fmla="*/ 1009471 h 1009471"/>
              <a:gd name="connsiteX6-115" fmla="*/ 2816510 w 3321245"/>
              <a:gd name="connsiteY6-116" fmla="*/ 757103 h 1009471"/>
              <a:gd name="connsiteX7-117" fmla="*/ 0 w 3321245"/>
              <a:gd name="connsiteY7-118" fmla="*/ 287203 h 1009471"/>
              <a:gd name="connsiteX8-119" fmla="*/ 0 w 3321245"/>
              <a:gd name="connsiteY8-120" fmla="*/ 252368 h 1009471"/>
              <a:gd name="connsiteX0-121" fmla="*/ 0 w 3321245"/>
              <a:gd name="connsiteY0-122" fmla="*/ 252368 h 1009471"/>
              <a:gd name="connsiteX1-123" fmla="*/ 1238445 w 3321245"/>
              <a:gd name="connsiteY1-124" fmla="*/ 482600 h 1009471"/>
              <a:gd name="connsiteX2-125" fmla="*/ 2816510 w 3321245"/>
              <a:gd name="connsiteY2-126" fmla="*/ 252368 h 1009471"/>
              <a:gd name="connsiteX3-127" fmla="*/ 2816510 w 3321245"/>
              <a:gd name="connsiteY3-128" fmla="*/ 0 h 1009471"/>
              <a:gd name="connsiteX4-129" fmla="*/ 3321245 w 3321245"/>
              <a:gd name="connsiteY4-130" fmla="*/ 504736 h 1009471"/>
              <a:gd name="connsiteX5-131" fmla="*/ 2816510 w 3321245"/>
              <a:gd name="connsiteY5-132" fmla="*/ 1009471 h 1009471"/>
              <a:gd name="connsiteX6-133" fmla="*/ 2816510 w 3321245"/>
              <a:gd name="connsiteY6-134" fmla="*/ 757103 h 1009471"/>
              <a:gd name="connsiteX7-135" fmla="*/ 0 w 3321245"/>
              <a:gd name="connsiteY7-136" fmla="*/ 287203 h 1009471"/>
              <a:gd name="connsiteX8-137" fmla="*/ 0 w 3321245"/>
              <a:gd name="connsiteY8-138" fmla="*/ 252368 h 1009471"/>
              <a:gd name="connsiteX0-139" fmla="*/ 0 w 3321245"/>
              <a:gd name="connsiteY0-140" fmla="*/ 252368 h 1009471"/>
              <a:gd name="connsiteX1-141" fmla="*/ 1238445 w 3321245"/>
              <a:gd name="connsiteY1-142" fmla="*/ 482600 h 1009471"/>
              <a:gd name="connsiteX2-143" fmla="*/ 2816510 w 3321245"/>
              <a:gd name="connsiteY2-144" fmla="*/ 252368 h 1009471"/>
              <a:gd name="connsiteX3-145" fmla="*/ 2816510 w 3321245"/>
              <a:gd name="connsiteY3-146" fmla="*/ 0 h 1009471"/>
              <a:gd name="connsiteX4-147" fmla="*/ 3321245 w 3321245"/>
              <a:gd name="connsiteY4-148" fmla="*/ 504736 h 1009471"/>
              <a:gd name="connsiteX5-149" fmla="*/ 2816510 w 3321245"/>
              <a:gd name="connsiteY5-150" fmla="*/ 1009471 h 1009471"/>
              <a:gd name="connsiteX6-151" fmla="*/ 2816510 w 3321245"/>
              <a:gd name="connsiteY6-152" fmla="*/ 757103 h 1009471"/>
              <a:gd name="connsiteX7-153" fmla="*/ 0 w 3321245"/>
              <a:gd name="connsiteY7-154" fmla="*/ 287203 h 1009471"/>
              <a:gd name="connsiteX8-155" fmla="*/ 0 w 3321245"/>
              <a:gd name="connsiteY8-156" fmla="*/ 252368 h 1009471"/>
              <a:gd name="connsiteX0-157" fmla="*/ 0 w 3321245"/>
              <a:gd name="connsiteY0-158" fmla="*/ 252368 h 1009471"/>
              <a:gd name="connsiteX1-159" fmla="*/ 1238445 w 3321245"/>
              <a:gd name="connsiteY1-160" fmla="*/ 482600 h 1009471"/>
              <a:gd name="connsiteX2-161" fmla="*/ 2816510 w 3321245"/>
              <a:gd name="connsiteY2-162" fmla="*/ 252368 h 1009471"/>
              <a:gd name="connsiteX3-163" fmla="*/ 2816510 w 3321245"/>
              <a:gd name="connsiteY3-164" fmla="*/ 0 h 1009471"/>
              <a:gd name="connsiteX4-165" fmla="*/ 3321245 w 3321245"/>
              <a:gd name="connsiteY4-166" fmla="*/ 504736 h 1009471"/>
              <a:gd name="connsiteX5-167" fmla="*/ 2816510 w 3321245"/>
              <a:gd name="connsiteY5-168" fmla="*/ 1009471 h 1009471"/>
              <a:gd name="connsiteX6-169" fmla="*/ 2816510 w 3321245"/>
              <a:gd name="connsiteY6-170" fmla="*/ 757103 h 1009471"/>
              <a:gd name="connsiteX7-171" fmla="*/ 0 w 3321245"/>
              <a:gd name="connsiteY7-172" fmla="*/ 287203 h 1009471"/>
              <a:gd name="connsiteX8-173" fmla="*/ 0 w 3321245"/>
              <a:gd name="connsiteY8-174" fmla="*/ 252368 h 10094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65" y="connsiteY8-66"/>
              </a:cxn>
            </a:cxnLst>
            <a:rect l="l" t="t" r="r" b="b"/>
            <a:pathLst>
              <a:path w="3321245" h="1009471">
                <a:moveTo>
                  <a:pt x="0" y="252368"/>
                </a:moveTo>
                <a:cubicBezTo>
                  <a:pt x="400115" y="337579"/>
                  <a:pt x="571630" y="422789"/>
                  <a:pt x="1238445" y="482600"/>
                </a:cubicBezTo>
                <a:cubicBezTo>
                  <a:pt x="2183567" y="498989"/>
                  <a:pt x="2303188" y="337579"/>
                  <a:pt x="2816510" y="252368"/>
                </a:cubicBezTo>
                <a:lnTo>
                  <a:pt x="2816510" y="0"/>
                </a:lnTo>
                <a:lnTo>
                  <a:pt x="3321245" y="504736"/>
                </a:lnTo>
                <a:lnTo>
                  <a:pt x="2816510" y="1009471"/>
                </a:lnTo>
                <a:lnTo>
                  <a:pt x="2816510" y="757103"/>
                </a:lnTo>
                <a:cubicBezTo>
                  <a:pt x="1877673" y="600470"/>
                  <a:pt x="1332537" y="1078836"/>
                  <a:pt x="0" y="287203"/>
                </a:cubicBezTo>
                <a:lnTo>
                  <a:pt x="0" y="25236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1"/>
          <a:stretch>
            <a:fillRect/>
          </a:stretch>
        </p:blipFill>
        <p:spPr>
          <a:xfrm>
            <a:off x="1006941" y="2965812"/>
            <a:ext cx="399316" cy="422299"/>
          </a:xfrm>
          <a:prstGeom prst="rect">
            <a:avLst/>
          </a:prstGeom>
        </p:spPr>
      </p:pic>
      <p:pic>
        <p:nvPicPr>
          <p:cNvPr id="20" name="图片 19"/>
          <p:cNvPicPr>
            <a:picLocks noChangeAspect="1"/>
          </p:cNvPicPr>
          <p:nvPr/>
        </p:nvPicPr>
        <p:blipFill>
          <a:blip r:embed="rId2"/>
          <a:stretch>
            <a:fillRect/>
          </a:stretch>
        </p:blipFill>
        <p:spPr>
          <a:xfrm>
            <a:off x="4990229" y="2972162"/>
            <a:ext cx="419971" cy="384973"/>
          </a:xfrm>
          <a:prstGeom prst="rect">
            <a:avLst/>
          </a:prstGeom>
        </p:spPr>
      </p:pic>
      <p:pic>
        <p:nvPicPr>
          <p:cNvPr id="21" name="图片 20"/>
          <p:cNvPicPr>
            <a:picLocks noChangeAspect="1"/>
          </p:cNvPicPr>
          <p:nvPr/>
        </p:nvPicPr>
        <p:blipFill>
          <a:blip r:embed="rId3"/>
          <a:stretch>
            <a:fillRect/>
          </a:stretch>
        </p:blipFill>
        <p:spPr>
          <a:xfrm>
            <a:off x="8989428" y="2978512"/>
            <a:ext cx="393023" cy="3651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0"/>
            <a:ext cx="3372465" cy="6858000"/>
          </a:xfrm>
          <a:prstGeom prst="rect">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3003" t="1016" r="48876" b="15875"/>
          <a:stretch>
            <a:fillRect/>
          </a:stretch>
        </p:blipFill>
        <p:spPr>
          <a:xfrm>
            <a:off x="363794" y="344128"/>
            <a:ext cx="5840361" cy="6184491"/>
          </a:xfrm>
          <a:prstGeom prst="rect">
            <a:avLst/>
          </a:prstGeom>
        </p:spPr>
      </p:pic>
      <p:sp>
        <p:nvSpPr>
          <p:cNvPr id="8" name="任意多边形: 形状 7"/>
          <p:cNvSpPr/>
          <p:nvPr/>
        </p:nvSpPr>
        <p:spPr>
          <a:xfrm>
            <a:off x="1976284" y="2165555"/>
            <a:ext cx="2556387" cy="2556387"/>
          </a:xfrm>
          <a:custGeom>
            <a:avLst/>
            <a:gdLst>
              <a:gd name="connsiteX0" fmla="*/ 383457 w 2556387"/>
              <a:gd name="connsiteY0" fmla="*/ 318086 h 2556387"/>
              <a:gd name="connsiteX1" fmla="*/ 383457 w 2556387"/>
              <a:gd name="connsiteY1" fmla="*/ 2208804 h 2556387"/>
              <a:gd name="connsiteX2" fmla="*/ 2212256 w 2556387"/>
              <a:gd name="connsiteY2" fmla="*/ 2208804 h 2556387"/>
              <a:gd name="connsiteX3" fmla="*/ 2212256 w 2556387"/>
              <a:gd name="connsiteY3" fmla="*/ 318086 h 2556387"/>
              <a:gd name="connsiteX4" fmla="*/ 0 w 2556387"/>
              <a:gd name="connsiteY4" fmla="*/ 0 h 2556387"/>
              <a:gd name="connsiteX5" fmla="*/ 2556387 w 2556387"/>
              <a:gd name="connsiteY5" fmla="*/ 0 h 2556387"/>
              <a:gd name="connsiteX6" fmla="*/ 2556387 w 2556387"/>
              <a:gd name="connsiteY6" fmla="*/ 2556387 h 2556387"/>
              <a:gd name="connsiteX7" fmla="*/ 0 w 2556387"/>
              <a:gd name="connsiteY7" fmla="*/ 2556387 h 255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6387" h="2556387">
                <a:moveTo>
                  <a:pt x="383457" y="318086"/>
                </a:moveTo>
                <a:lnTo>
                  <a:pt x="383457" y="2208804"/>
                </a:lnTo>
                <a:lnTo>
                  <a:pt x="2212256" y="2208804"/>
                </a:lnTo>
                <a:lnTo>
                  <a:pt x="2212256" y="318086"/>
                </a:lnTo>
                <a:close/>
                <a:moveTo>
                  <a:pt x="0" y="0"/>
                </a:moveTo>
                <a:lnTo>
                  <a:pt x="2556387" y="0"/>
                </a:lnTo>
                <a:lnTo>
                  <a:pt x="2556387" y="2556387"/>
                </a:lnTo>
                <a:lnTo>
                  <a:pt x="0" y="2556387"/>
                </a:lnTo>
                <a:close/>
              </a:path>
            </a:pathLst>
          </a:cu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4149213" y="2165555"/>
            <a:ext cx="383459" cy="255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85068" y="2165555"/>
            <a:ext cx="1247604" cy="327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a:off x="3285068" y="4374638"/>
            <a:ext cx="1247604" cy="347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6379366" y="1675469"/>
            <a:ext cx="4740917" cy="1031051"/>
          </a:xfrm>
          <a:prstGeom prst="rect">
            <a:avLst/>
          </a:prstGeom>
        </p:spPr>
        <p:txBody>
          <a:bodyPr wrap="square">
            <a:spAutoFit/>
          </a:bodyPr>
          <a:lstStyle/>
          <a:p>
            <a:pPr>
              <a:lnSpc>
                <a:spcPct val="150000"/>
              </a:lnSpc>
            </a:pPr>
            <a:r>
              <a:rPr lang="zh-CN" altLang="zh-CN" sz="3600" dirty="0">
                <a:solidFill>
                  <a:schemeClr val="bg1">
                    <a:lumMod val="65000"/>
                  </a:schemeClr>
                </a:solidFill>
                <a:latin typeface="Viner Hand ITC" panose="03070502030502020203" pitchFamily="66" charset="0"/>
                <a:cs typeface="Arial" panose="020B0604020202020204" pitchFamily="34" charset="0"/>
              </a:rPr>
              <a:t>Asia-Europe</a:t>
            </a:r>
            <a:endParaRPr lang="en-US" altLang="zh-CN" sz="3600" dirty="0">
              <a:solidFill>
                <a:schemeClr val="bg1">
                  <a:lumMod val="65000"/>
                </a:schemeClr>
              </a:solidFill>
              <a:latin typeface="Viner Hand ITC" panose="03070502030502020203" pitchFamily="66" charset="0"/>
              <a:cs typeface="Arial" panose="020B0604020202020204" pitchFamily="34" charset="0"/>
            </a:endParaRPr>
          </a:p>
          <a:p>
            <a:endParaRPr lang="en-US" altLang="zh-CN" sz="700" dirty="0">
              <a:solidFill>
                <a:schemeClr val="tx1">
                  <a:lumMod val="75000"/>
                  <a:lumOff val="25000"/>
                </a:schemeClr>
              </a:solidFill>
              <a:latin typeface="+mn-ea"/>
            </a:endParaRPr>
          </a:p>
        </p:txBody>
      </p:sp>
      <p:sp>
        <p:nvSpPr>
          <p:cNvPr id="13" name="矩形 12"/>
          <p:cNvSpPr/>
          <p:nvPr/>
        </p:nvSpPr>
        <p:spPr>
          <a:xfrm>
            <a:off x="6449962" y="3044560"/>
            <a:ext cx="4817806" cy="1862048"/>
          </a:xfrm>
          <a:prstGeom prst="rect">
            <a:avLst/>
          </a:prstGeom>
        </p:spPr>
        <p:txBody>
          <a:bodyPr wrap="square">
            <a:spAutoFit/>
          </a:bodyPr>
          <a:lstStyle/>
          <a:p>
            <a:endParaRPr lang="en-US" altLang="zh-CN" sz="7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2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M</a:t>
            </a:r>
            <a:r>
              <a:rPr lang="zh-CN" altLang="zh-CN" sz="1200" dirty="0">
                <a:solidFill>
                  <a:schemeClr val="tx1">
                    <a:lumMod val="75000"/>
                    <a:lumOff val="25000"/>
                  </a:schemeClr>
                </a:solidFill>
                <a:latin typeface="+mn-ea"/>
              </a:rPr>
              <a:t>icrosite</a:t>
            </a:r>
            <a:r>
              <a:rPr lang="en-US" altLang="zh-CN" sz="1200" dirty="0">
                <a:solidFill>
                  <a:schemeClr val="tx1">
                    <a:lumMod val="75000"/>
                    <a:lumOff val="25000"/>
                  </a:schemeClr>
                </a:solidFill>
                <a:latin typeface="+mn-ea"/>
              </a:rPr>
              <a:t> C</a:t>
            </a:r>
            <a:r>
              <a:rPr lang="zh-CN" altLang="zh-CN" sz="12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200" dirty="0">
              <a:solidFill>
                <a:schemeClr val="tx1">
                  <a:lumMod val="75000"/>
                  <a:lumOff val="25000"/>
                </a:schemeClr>
              </a:solidFill>
              <a:latin typeface="+mn-ea"/>
            </a:endParaRPr>
          </a:p>
          <a:p>
            <a:endParaRPr lang="en-US" altLang="zh-CN" sz="12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2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M</a:t>
            </a:r>
            <a:r>
              <a:rPr lang="zh-CN" altLang="zh-CN" sz="1200" dirty="0">
                <a:solidFill>
                  <a:schemeClr val="tx1">
                    <a:lumMod val="75000"/>
                    <a:lumOff val="25000"/>
                  </a:schemeClr>
                </a:solidFill>
                <a:latin typeface="+mn-ea"/>
              </a:rPr>
              <a:t>icrosite</a:t>
            </a:r>
            <a:endParaRPr lang="en-US" altLang="zh-CN" sz="1200" dirty="0">
              <a:solidFill>
                <a:schemeClr val="tx1">
                  <a:lumMod val="75000"/>
                  <a:lumOff val="25000"/>
                </a:schemeClr>
              </a:solidFill>
              <a:latin typeface="+mn-ea"/>
            </a:endParaRPr>
          </a:p>
        </p:txBody>
      </p:sp>
      <p:cxnSp>
        <p:nvCxnSpPr>
          <p:cNvPr id="14" name="直接连接符 13"/>
          <p:cNvCxnSpPr/>
          <p:nvPr/>
        </p:nvCxnSpPr>
        <p:spPr>
          <a:xfrm>
            <a:off x="9329615" y="2199544"/>
            <a:ext cx="2862385" cy="0"/>
          </a:xfrm>
          <a:prstGeom prst="line">
            <a:avLst/>
          </a:prstGeom>
          <a:ln w="15875">
            <a:solidFill>
              <a:srgbClr val="C4CAD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730000" y="3120429"/>
            <a:ext cx="1085555" cy="507127"/>
          </a:xfrm>
          <a:prstGeom prst="rect">
            <a:avLst/>
          </a:prstGeom>
        </p:spPr>
        <p:txBody>
          <a:bodyPr wrap="none">
            <a:spAutoFit/>
          </a:bodyPr>
          <a:lstStyle/>
          <a:p>
            <a:pPr algn="ctr">
              <a:lnSpc>
                <a:spcPct val="150000"/>
              </a:lnSpc>
            </a:pPr>
            <a:r>
              <a:rPr lang="en-US" altLang="zh-CN" sz="2000" b="1" dirty="0">
                <a:solidFill>
                  <a:schemeClr val="bg1">
                    <a:lumMod val="50000"/>
                  </a:schemeClr>
                </a:solidFill>
                <a:latin typeface="+mn-ea"/>
              </a:rPr>
              <a:t>Market </a:t>
            </a:r>
            <a:endParaRPr lang="en-US" altLang="zh-CN" sz="2000" b="1" dirty="0">
              <a:solidFill>
                <a:schemeClr val="bg1">
                  <a:lumMod val="50000"/>
                </a:schemeClr>
              </a:solidFill>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88855" y="148455"/>
            <a:ext cx="9652124" cy="830997"/>
          </a:xfrm>
          <a:prstGeom prst="rect">
            <a:avLst/>
          </a:prstGeom>
          <a:noFill/>
        </p:spPr>
        <p:txBody>
          <a:bodyPr wrap="square" rtlCol="0">
            <a:spAutoFit/>
          </a:bodyPr>
          <a:lstStyle/>
          <a:p>
            <a:pPr algn="ctr"/>
            <a:r>
              <a:rPr lang="en-US" altLang="zh-CN" sz="4800" dirty="0">
                <a:solidFill>
                  <a:schemeClr val="bg1">
                    <a:lumMod val="65000"/>
                  </a:schemeClr>
                </a:solidFill>
                <a:latin typeface="Viner Hand ITC" panose="03070502030502020203" pitchFamily="66" charset="0"/>
                <a:cs typeface="Arial" panose="020B0604020202020204" pitchFamily="34" charset="0"/>
              </a:rPr>
              <a:t>MARKET</a:t>
            </a:r>
            <a:endParaRPr lang="zh-CN" altLang="en-US" sz="4800" dirty="0">
              <a:solidFill>
                <a:schemeClr val="bg1">
                  <a:lumMod val="65000"/>
                </a:schemeClr>
              </a:solidFill>
              <a:latin typeface="Viner Hand ITC" panose="03070502030502020203" pitchFamily="66" charset="0"/>
              <a:cs typeface="Arial" panose="020B0604020202020204" pitchFamily="34" charset="0"/>
            </a:endParaRPr>
          </a:p>
        </p:txBody>
      </p:sp>
      <p:grpSp>
        <p:nvGrpSpPr>
          <p:cNvPr id="9" name="组合 8"/>
          <p:cNvGrpSpPr/>
          <p:nvPr/>
        </p:nvGrpSpPr>
        <p:grpSpPr>
          <a:xfrm>
            <a:off x="2654710" y="2506698"/>
            <a:ext cx="1333457" cy="813704"/>
            <a:chOff x="2654710" y="2914754"/>
            <a:chExt cx="1333457" cy="813704"/>
          </a:xfrm>
        </p:grpSpPr>
        <p:sp>
          <p:nvSpPr>
            <p:cNvPr id="7" name="椭圆 6"/>
            <p:cNvSpPr/>
            <p:nvPr/>
          </p:nvSpPr>
          <p:spPr>
            <a:xfrm>
              <a:off x="2654710" y="2914754"/>
              <a:ext cx="813704" cy="813704"/>
            </a:xfrm>
            <a:prstGeom prst="ellipse">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3260712" y="3158695"/>
              <a:ext cx="727455" cy="310519"/>
            </a:xfrm>
            <a:prstGeom prst="roundRect">
              <a:avLst>
                <a:gd name="adj" fmla="val 50000"/>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椭圆 10"/>
          <p:cNvSpPr/>
          <p:nvPr/>
        </p:nvSpPr>
        <p:spPr>
          <a:xfrm rot="5400000">
            <a:off x="4919251" y="2506698"/>
            <a:ext cx="813704" cy="813704"/>
          </a:xfrm>
          <a:prstGeom prst="ellipse">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rot="5400000">
            <a:off x="4970027" y="3360497"/>
            <a:ext cx="727455" cy="310519"/>
          </a:xfrm>
          <a:prstGeom prst="roundRect">
            <a:avLst>
              <a:gd name="adj" fmla="val 50000"/>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圆角 12"/>
          <p:cNvSpPr/>
          <p:nvPr/>
        </p:nvSpPr>
        <p:spPr>
          <a:xfrm>
            <a:off x="4379833" y="2759373"/>
            <a:ext cx="727455" cy="310519"/>
          </a:xfrm>
          <a:prstGeom prst="roundRect">
            <a:avLst>
              <a:gd name="adj" fmla="val 50000"/>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5" name="组合 24"/>
          <p:cNvGrpSpPr/>
          <p:nvPr/>
        </p:nvGrpSpPr>
        <p:grpSpPr>
          <a:xfrm>
            <a:off x="4926902" y="4416713"/>
            <a:ext cx="1347806" cy="1402282"/>
            <a:chOff x="4838002" y="4514153"/>
            <a:chExt cx="1347806" cy="1402282"/>
          </a:xfrm>
        </p:grpSpPr>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l="14137" t="42570" r="65324" b="23931"/>
            <a:stretch>
              <a:fillRect/>
            </a:stretch>
          </p:blipFill>
          <p:spPr>
            <a:xfrm>
              <a:off x="4838002" y="5102731"/>
              <a:ext cx="813704" cy="813704"/>
            </a:xfrm>
            <a:custGeom>
              <a:avLst/>
              <a:gdLst>
                <a:gd name="connsiteX0" fmla="*/ 406852 w 813704"/>
                <a:gd name="connsiteY0" fmla="*/ 0 h 813704"/>
                <a:gd name="connsiteX1" fmla="*/ 813704 w 813704"/>
                <a:gd name="connsiteY1" fmla="*/ 406852 h 813704"/>
                <a:gd name="connsiteX2" fmla="*/ 406852 w 813704"/>
                <a:gd name="connsiteY2" fmla="*/ 813704 h 813704"/>
                <a:gd name="connsiteX3" fmla="*/ 0 w 813704"/>
                <a:gd name="connsiteY3" fmla="*/ 406852 h 813704"/>
                <a:gd name="connsiteX4" fmla="*/ 406852 w 813704"/>
                <a:gd name="connsiteY4" fmla="*/ 0 h 81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04" h="813704">
                  <a:moveTo>
                    <a:pt x="406852" y="0"/>
                  </a:moveTo>
                  <a:cubicBezTo>
                    <a:pt x="631550" y="0"/>
                    <a:pt x="813704" y="182154"/>
                    <a:pt x="813704" y="406852"/>
                  </a:cubicBezTo>
                  <a:cubicBezTo>
                    <a:pt x="813704" y="631550"/>
                    <a:pt x="631550" y="813704"/>
                    <a:pt x="406852" y="813704"/>
                  </a:cubicBezTo>
                  <a:cubicBezTo>
                    <a:pt x="182154" y="813704"/>
                    <a:pt x="0" y="631550"/>
                    <a:pt x="0" y="406852"/>
                  </a:cubicBezTo>
                  <a:cubicBezTo>
                    <a:pt x="0" y="182154"/>
                    <a:pt x="182154" y="0"/>
                    <a:pt x="406852" y="0"/>
                  </a:cubicBezTo>
                  <a:close/>
                </a:path>
              </a:pathLst>
            </a:custGeom>
          </p:spPr>
        </p:pic>
        <p:pic>
          <p:nvPicPr>
            <p:cNvPr id="24" name="图片 23"/>
            <p:cNvPicPr>
              <a:picLocks noChangeAspect="1"/>
            </p:cNvPicPr>
            <p:nvPr/>
          </p:nvPicPr>
          <p:blipFill rotWithShape="1">
            <a:blip r:embed="rId1">
              <a:extLst>
                <a:ext uri="{28A0092B-C50C-407E-A947-70E740481C1C}">
                  <a14:useLocalDpi xmlns:a14="http://schemas.microsoft.com/office/drawing/2010/main" val="0"/>
                </a:ext>
              </a:extLst>
            </a:blip>
            <a:srcRect l="22074" t="44728" r="71933" b="51099"/>
            <a:stretch>
              <a:fillRect/>
            </a:stretch>
          </p:blipFill>
          <p:spPr>
            <a:xfrm rot="5400000">
              <a:off x="4873475" y="4722621"/>
              <a:ext cx="727456" cy="310520"/>
            </a:xfrm>
            <a:custGeom>
              <a:avLst/>
              <a:gdLst>
                <a:gd name="connsiteX0" fmla="*/ 155260 w 727456"/>
                <a:gd name="connsiteY0" fmla="*/ 0 h 310520"/>
                <a:gd name="connsiteX1" fmla="*/ 572196 w 727456"/>
                <a:gd name="connsiteY1" fmla="*/ 0 h 310520"/>
                <a:gd name="connsiteX2" fmla="*/ 727456 w 727456"/>
                <a:gd name="connsiteY2" fmla="*/ 155260 h 310520"/>
                <a:gd name="connsiteX3" fmla="*/ 727455 w 727456"/>
                <a:gd name="connsiteY3" fmla="*/ 155260 h 310520"/>
                <a:gd name="connsiteX4" fmla="*/ 572195 w 727456"/>
                <a:gd name="connsiteY4" fmla="*/ 310520 h 310520"/>
                <a:gd name="connsiteX5" fmla="*/ 155260 w 727456"/>
                <a:gd name="connsiteY5" fmla="*/ 310519 h 310520"/>
                <a:gd name="connsiteX6" fmla="*/ 12201 w 727456"/>
                <a:gd name="connsiteY6" fmla="*/ 215693 h 310520"/>
                <a:gd name="connsiteX7" fmla="*/ 0 w 727456"/>
                <a:gd name="connsiteY7" fmla="*/ 155260 h 310520"/>
                <a:gd name="connsiteX8" fmla="*/ 12201 w 727456"/>
                <a:gd name="connsiteY8" fmla="*/ 94826 h 310520"/>
                <a:gd name="connsiteX9" fmla="*/ 155260 w 727456"/>
                <a:gd name="connsiteY9" fmla="*/ 0 h 31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456" h="310520">
                  <a:moveTo>
                    <a:pt x="155260" y="0"/>
                  </a:moveTo>
                  <a:lnTo>
                    <a:pt x="572196" y="0"/>
                  </a:lnTo>
                  <a:cubicBezTo>
                    <a:pt x="657944" y="0"/>
                    <a:pt x="727456" y="69512"/>
                    <a:pt x="727456" y="155260"/>
                  </a:cubicBezTo>
                  <a:lnTo>
                    <a:pt x="727455" y="155260"/>
                  </a:lnTo>
                  <a:cubicBezTo>
                    <a:pt x="727455" y="241008"/>
                    <a:pt x="657943" y="310520"/>
                    <a:pt x="572195" y="310520"/>
                  </a:cubicBezTo>
                  <a:lnTo>
                    <a:pt x="155260" y="310519"/>
                  </a:lnTo>
                  <a:cubicBezTo>
                    <a:pt x="90949" y="310519"/>
                    <a:pt x="35771" y="271419"/>
                    <a:pt x="12201" y="215693"/>
                  </a:cubicBezTo>
                  <a:lnTo>
                    <a:pt x="0" y="155260"/>
                  </a:lnTo>
                  <a:lnTo>
                    <a:pt x="12201" y="94826"/>
                  </a:lnTo>
                  <a:cubicBezTo>
                    <a:pt x="35771" y="39101"/>
                    <a:pt x="90949" y="0"/>
                    <a:pt x="155260" y="0"/>
                  </a:cubicBezTo>
                  <a:close/>
                </a:path>
              </a:pathLst>
            </a:custGeom>
          </p:spPr>
        </p:pic>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l="29059" t="50401" r="68382" b="39823"/>
            <a:stretch>
              <a:fillRect/>
            </a:stretch>
          </p:blipFill>
          <p:spPr>
            <a:xfrm rot="16200000">
              <a:off x="5666820" y="5145855"/>
              <a:ext cx="310520" cy="727456"/>
            </a:xfrm>
            <a:custGeom>
              <a:avLst/>
              <a:gdLst>
                <a:gd name="connsiteX0" fmla="*/ 155261 w 310520"/>
                <a:gd name="connsiteY0" fmla="*/ 0 h 727456"/>
                <a:gd name="connsiteX1" fmla="*/ 215694 w 310520"/>
                <a:gd name="connsiteY1" fmla="*/ 12201 h 727456"/>
                <a:gd name="connsiteX2" fmla="*/ 310520 w 310520"/>
                <a:gd name="connsiteY2" fmla="*/ 155260 h 727456"/>
                <a:gd name="connsiteX3" fmla="*/ 310520 w 310520"/>
                <a:gd name="connsiteY3" fmla="*/ 572196 h 727456"/>
                <a:gd name="connsiteX4" fmla="*/ 155260 w 310520"/>
                <a:gd name="connsiteY4" fmla="*/ 727456 h 727456"/>
                <a:gd name="connsiteX5" fmla="*/ 155260 w 310520"/>
                <a:gd name="connsiteY5" fmla="*/ 727455 h 727456"/>
                <a:gd name="connsiteX6" fmla="*/ 0 w 310520"/>
                <a:gd name="connsiteY6" fmla="*/ 572195 h 727456"/>
                <a:gd name="connsiteX7" fmla="*/ 1 w 310520"/>
                <a:gd name="connsiteY7" fmla="*/ 155260 h 727456"/>
                <a:gd name="connsiteX8" fmla="*/ 94827 w 310520"/>
                <a:gd name="connsiteY8" fmla="*/ 12201 h 727456"/>
                <a:gd name="connsiteX9" fmla="*/ 155261 w 310520"/>
                <a:gd name="connsiteY9" fmla="*/ 0 h 72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20" h="727456">
                  <a:moveTo>
                    <a:pt x="155261" y="0"/>
                  </a:moveTo>
                  <a:lnTo>
                    <a:pt x="215694" y="12201"/>
                  </a:lnTo>
                  <a:cubicBezTo>
                    <a:pt x="271419" y="35771"/>
                    <a:pt x="310520" y="90949"/>
                    <a:pt x="310520" y="155260"/>
                  </a:cubicBezTo>
                  <a:lnTo>
                    <a:pt x="310520" y="572196"/>
                  </a:lnTo>
                  <a:cubicBezTo>
                    <a:pt x="310520" y="657944"/>
                    <a:pt x="241008" y="727456"/>
                    <a:pt x="155260" y="727456"/>
                  </a:cubicBezTo>
                  <a:lnTo>
                    <a:pt x="155260" y="727455"/>
                  </a:lnTo>
                  <a:cubicBezTo>
                    <a:pt x="69512" y="727455"/>
                    <a:pt x="0" y="657943"/>
                    <a:pt x="0" y="572195"/>
                  </a:cubicBezTo>
                  <a:lnTo>
                    <a:pt x="1" y="155260"/>
                  </a:lnTo>
                  <a:cubicBezTo>
                    <a:pt x="1" y="90949"/>
                    <a:pt x="39101" y="35771"/>
                    <a:pt x="94827" y="12201"/>
                  </a:cubicBezTo>
                  <a:lnTo>
                    <a:pt x="155261" y="0"/>
                  </a:lnTo>
                  <a:close/>
                </a:path>
              </a:pathLst>
            </a:custGeom>
          </p:spPr>
        </p:pic>
      </p:grpSp>
      <p:sp>
        <p:nvSpPr>
          <p:cNvPr id="27" name="椭圆 26"/>
          <p:cNvSpPr/>
          <p:nvPr/>
        </p:nvSpPr>
        <p:spPr>
          <a:xfrm rot="10800000">
            <a:off x="10555046" y="4950913"/>
            <a:ext cx="813704" cy="813704"/>
          </a:xfrm>
          <a:prstGeom prst="ellipse">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p:cNvSpPr/>
          <p:nvPr/>
        </p:nvSpPr>
        <p:spPr>
          <a:xfrm rot="10800000">
            <a:off x="6563706" y="5256881"/>
            <a:ext cx="4435367" cy="310521"/>
          </a:xfrm>
          <a:prstGeom prst="roundRect">
            <a:avLst>
              <a:gd name="adj" fmla="val 50000"/>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矩形 28"/>
          <p:cNvSpPr/>
          <p:nvPr/>
        </p:nvSpPr>
        <p:spPr>
          <a:xfrm>
            <a:off x="245806" y="2360312"/>
            <a:ext cx="2372520" cy="846386"/>
          </a:xfrm>
          <a:prstGeom prst="rect">
            <a:avLst/>
          </a:prstGeom>
        </p:spPr>
        <p:txBody>
          <a:bodyPr wrap="square">
            <a:spAutoFit/>
          </a:bodyPr>
          <a:lstStyle/>
          <a:p>
            <a:pPr algn="r">
              <a:lnSpc>
                <a:spcPct val="150000"/>
              </a:lnSpc>
            </a:pPr>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pPr algn="r"/>
            <a:endParaRPr lang="en-US" altLang="zh-CN" sz="600" dirty="0">
              <a:solidFill>
                <a:schemeClr val="tx1">
                  <a:lumMod val="75000"/>
                  <a:lumOff val="25000"/>
                </a:schemeClr>
              </a:solidFill>
              <a:latin typeface="+mn-ea"/>
            </a:endParaRPr>
          </a:p>
          <a:p>
            <a:pPr algn="r"/>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 with the development and implementation</a:t>
            </a:r>
            <a:endParaRPr lang="en-US" altLang="zh-CN" sz="1100" dirty="0">
              <a:solidFill>
                <a:schemeClr val="tx1">
                  <a:lumMod val="75000"/>
                  <a:lumOff val="25000"/>
                </a:schemeClr>
              </a:solidFill>
              <a:latin typeface="+mn-ea"/>
            </a:endParaRPr>
          </a:p>
        </p:txBody>
      </p:sp>
      <p:sp>
        <p:nvSpPr>
          <p:cNvPr id="30" name="矩形 29"/>
          <p:cNvSpPr/>
          <p:nvPr/>
        </p:nvSpPr>
        <p:spPr>
          <a:xfrm>
            <a:off x="5831487" y="2451147"/>
            <a:ext cx="2372520" cy="846386"/>
          </a:xfrm>
          <a:prstGeom prst="rect">
            <a:avLst/>
          </a:prstGeom>
        </p:spPr>
        <p:txBody>
          <a:bodyPr wrap="square">
            <a:spAutoFit/>
          </a:bodyPr>
          <a:lstStyle/>
          <a:p>
            <a:pPr>
              <a:lnSpc>
                <a:spcPct val="150000"/>
              </a:lnSpc>
            </a:pPr>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endParaRPr lang="en-US" altLang="zh-CN" sz="600" dirty="0">
              <a:solidFill>
                <a:schemeClr val="tx1">
                  <a:lumMod val="75000"/>
                  <a:lumOff val="25000"/>
                </a:schemeClr>
              </a:solidFill>
              <a:latin typeface="+mn-ea"/>
            </a:endParaRPr>
          </a:p>
          <a:p>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 with the development and implementation</a:t>
            </a:r>
            <a:endParaRPr lang="en-US" altLang="zh-CN" sz="1100" dirty="0">
              <a:solidFill>
                <a:schemeClr val="tx1">
                  <a:lumMod val="75000"/>
                  <a:lumOff val="25000"/>
                </a:schemeClr>
              </a:solidFill>
              <a:latin typeface="+mn-ea"/>
            </a:endParaRPr>
          </a:p>
        </p:txBody>
      </p:sp>
      <p:sp>
        <p:nvSpPr>
          <p:cNvPr id="31" name="矩形 30"/>
          <p:cNvSpPr/>
          <p:nvPr/>
        </p:nvSpPr>
        <p:spPr>
          <a:xfrm>
            <a:off x="2482981" y="4939733"/>
            <a:ext cx="2372520" cy="846386"/>
          </a:xfrm>
          <a:prstGeom prst="rect">
            <a:avLst/>
          </a:prstGeom>
        </p:spPr>
        <p:txBody>
          <a:bodyPr wrap="square">
            <a:spAutoFit/>
          </a:bodyPr>
          <a:lstStyle/>
          <a:p>
            <a:pPr algn="r">
              <a:lnSpc>
                <a:spcPct val="150000"/>
              </a:lnSpc>
            </a:pPr>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pPr algn="r"/>
            <a:endParaRPr lang="en-US" altLang="zh-CN" sz="600" dirty="0">
              <a:solidFill>
                <a:schemeClr val="tx1">
                  <a:lumMod val="75000"/>
                  <a:lumOff val="25000"/>
                </a:schemeClr>
              </a:solidFill>
              <a:latin typeface="+mn-ea"/>
            </a:endParaRPr>
          </a:p>
          <a:p>
            <a:pPr algn="r"/>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 with the development and implementation</a:t>
            </a:r>
            <a:endParaRPr lang="en-US" altLang="zh-CN" sz="1100" dirty="0">
              <a:solidFill>
                <a:schemeClr val="tx1">
                  <a:lumMod val="75000"/>
                  <a:lumOff val="25000"/>
                </a:schemeClr>
              </a:solidFill>
              <a:latin typeface="+mn-ea"/>
            </a:endParaRPr>
          </a:p>
        </p:txBody>
      </p:sp>
      <p:sp>
        <p:nvSpPr>
          <p:cNvPr id="32" name="矩形 31"/>
          <p:cNvSpPr/>
          <p:nvPr/>
        </p:nvSpPr>
        <p:spPr>
          <a:xfrm>
            <a:off x="8087032" y="3985959"/>
            <a:ext cx="3281718" cy="846386"/>
          </a:xfrm>
          <a:prstGeom prst="rect">
            <a:avLst/>
          </a:prstGeom>
        </p:spPr>
        <p:txBody>
          <a:bodyPr wrap="square">
            <a:spAutoFit/>
          </a:bodyPr>
          <a:lstStyle/>
          <a:p>
            <a:pPr algn="r">
              <a:lnSpc>
                <a:spcPct val="150000"/>
              </a:lnSpc>
            </a:pPr>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pPr algn="r"/>
            <a:endParaRPr lang="en-US" altLang="zh-CN" sz="600" dirty="0">
              <a:solidFill>
                <a:schemeClr val="tx1">
                  <a:lumMod val="75000"/>
                  <a:lumOff val="25000"/>
                </a:schemeClr>
              </a:solidFill>
              <a:latin typeface="+mn-ea"/>
            </a:endParaRPr>
          </a:p>
          <a:p>
            <a:pPr algn="r"/>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 with the development and implementation</a:t>
            </a:r>
            <a:endParaRPr lang="en-US" altLang="zh-CN" sz="1100" dirty="0">
              <a:solidFill>
                <a:schemeClr val="tx1">
                  <a:lumMod val="75000"/>
                  <a:lumOff val="25000"/>
                </a:schemeClr>
              </a:solidFill>
              <a:latin typeface="+mn-ea"/>
            </a:endParaRPr>
          </a:p>
        </p:txBody>
      </p:sp>
      <p:sp>
        <p:nvSpPr>
          <p:cNvPr id="34" name="椭圆 33"/>
          <p:cNvSpPr/>
          <p:nvPr/>
        </p:nvSpPr>
        <p:spPr>
          <a:xfrm>
            <a:off x="2859322" y="2698594"/>
            <a:ext cx="401390" cy="401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119922" y="2698594"/>
            <a:ext cx="401390" cy="401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761203" y="5166013"/>
            <a:ext cx="401390" cy="401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1905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21809" t="37418" r="18173" b="47439"/>
          <a:stretch>
            <a:fillRect/>
          </a:stretch>
        </p:blipFill>
        <p:spPr>
          <a:xfrm>
            <a:off x="2514600" y="254000"/>
            <a:ext cx="7200899" cy="1397000"/>
          </a:xfrm>
          <a:custGeom>
            <a:avLst/>
            <a:gdLst>
              <a:gd name="connsiteX0" fmla="*/ 0 w 8106009"/>
              <a:gd name="connsiteY0" fmla="*/ 0 h 2527300"/>
              <a:gd name="connsiteX1" fmla="*/ 8106009 w 8106009"/>
              <a:gd name="connsiteY1" fmla="*/ 0 h 2527300"/>
              <a:gd name="connsiteX2" fmla="*/ 8106009 w 8106009"/>
              <a:gd name="connsiteY2" fmla="*/ 2527300 h 2527300"/>
              <a:gd name="connsiteX3" fmla="*/ 0 w 8106009"/>
              <a:gd name="connsiteY3" fmla="*/ 2527300 h 2527300"/>
              <a:gd name="connsiteX4" fmla="*/ 0 w 8106009"/>
              <a:gd name="connsiteY4" fmla="*/ 0 h 252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6009" h="2527300">
                <a:moveTo>
                  <a:pt x="0" y="0"/>
                </a:moveTo>
                <a:lnTo>
                  <a:pt x="8106009" y="0"/>
                </a:lnTo>
                <a:lnTo>
                  <a:pt x="8106009" y="2527300"/>
                </a:lnTo>
                <a:lnTo>
                  <a:pt x="0" y="2527300"/>
                </a:lnTo>
                <a:lnTo>
                  <a:pt x="0" y="0"/>
                </a:lnTo>
                <a:close/>
              </a:path>
            </a:pathLst>
          </a:custGeom>
        </p:spPr>
      </p:pic>
      <p:sp>
        <p:nvSpPr>
          <p:cNvPr id="11" name="矩形 10"/>
          <p:cNvSpPr/>
          <p:nvPr/>
        </p:nvSpPr>
        <p:spPr>
          <a:xfrm>
            <a:off x="2476500" y="2184400"/>
            <a:ext cx="7240959" cy="3554819"/>
          </a:xfrm>
          <a:prstGeom prst="rect">
            <a:avLst/>
          </a:prstGeom>
        </p:spPr>
        <p:txBody>
          <a:bodyPr wrap="square">
            <a:spAutoFit/>
          </a:bodyPr>
          <a:lstStyle/>
          <a:p>
            <a:pPr>
              <a:lnSpc>
                <a:spcPct val="150000"/>
              </a:lnSpc>
            </a:pPr>
            <a:endParaRPr lang="en-US" altLang="zh-CN" sz="1300" dirty="0">
              <a:latin typeface="+mn-ea"/>
            </a:endParaRPr>
          </a:p>
          <a:p>
            <a:pPr>
              <a:lnSpc>
                <a:spcPct val="150000"/>
              </a:lnSpc>
            </a:pPr>
            <a:r>
              <a:rPr lang="zh-CN" altLang="zh-CN" sz="2000" b="1" dirty="0">
                <a:latin typeface="+mn-ea"/>
              </a:rPr>
              <a:t>Moby Digg was in charge for the complete development</a:t>
            </a:r>
            <a:endParaRPr lang="en-US" altLang="zh-CN" sz="2000" b="1" dirty="0">
              <a:latin typeface="+mn-ea"/>
            </a:endParaRPr>
          </a:p>
          <a:p>
            <a:pPr>
              <a:lnSpc>
                <a:spcPct val="150000"/>
              </a:lnSpc>
            </a:pPr>
            <a:endParaRPr lang="en-US" altLang="zh-CN" sz="1300" dirty="0">
              <a:latin typeface="+mn-ea"/>
            </a:endParaRPr>
          </a:p>
          <a:p>
            <a:pPr>
              <a:lnSpc>
                <a:spcPct val="150000"/>
              </a:lnSpc>
            </a:pPr>
            <a:endParaRPr lang="en-US" altLang="zh-CN" sz="1300" dirty="0">
              <a:latin typeface="+mn-ea"/>
            </a:endParaRPr>
          </a:p>
          <a:p>
            <a:pPr>
              <a:lnSpc>
                <a:spcPct val="150000"/>
              </a:lnSpc>
            </a:pPr>
            <a:r>
              <a:rPr lang="zh-CN" altLang="zh-CN" sz="1300" dirty="0">
                <a:latin typeface="+mn-ea"/>
              </a:rPr>
              <a:t>Moby Digg was in charge for the complete development, implementation and production of this international cultural project. The visual identity, Moby Digg has designed, is characterized by the use of the basic colors as well as basic forms and shapes. Those were translated into subtile animations, which enriched the user experience on the exhibition microsite</a:t>
            </a:r>
            <a:endParaRPr lang="en-US" altLang="zh-CN" sz="1300" dirty="0">
              <a:latin typeface="+mn-ea"/>
            </a:endParaRPr>
          </a:p>
          <a:p>
            <a:pPr>
              <a:lnSpc>
                <a:spcPct val="150000"/>
              </a:lnSpc>
            </a:pPr>
            <a:r>
              <a:rPr lang="zh-CN" altLang="zh-CN" sz="1300" dirty="0">
                <a:latin typeface="+mn-ea"/>
              </a:rPr>
              <a:t>Moby Digg was in charge for the complete development, implementation and production of this animations, which enriched the user experience on the exhibition microsite</a:t>
            </a:r>
            <a:endParaRPr lang="zh-CN" altLang="en-US" sz="1300" dirty="0">
              <a:latin typeface="+mn-ea"/>
            </a:endParaRPr>
          </a:p>
          <a:p>
            <a:pPr>
              <a:lnSpc>
                <a:spcPct val="150000"/>
              </a:lnSpc>
            </a:pPr>
            <a:r>
              <a:rPr lang="zh-CN" altLang="zh-CN" sz="1300" dirty="0">
                <a:latin typeface="+mn-ea"/>
              </a:rPr>
              <a:t>international cultural project. The visual identity, Moby </a:t>
            </a:r>
            <a:r>
              <a:rPr lang="en-US" altLang="zh-CN" sz="1300" dirty="0">
                <a:latin typeface="+mn-ea"/>
              </a:rPr>
              <a:t>.</a:t>
            </a:r>
            <a:endParaRPr lang="zh-CN" altLang="en-US" sz="1300" dirty="0">
              <a:latin typeface="+mn-ea"/>
            </a:endParaRPr>
          </a:p>
        </p:txBody>
      </p:sp>
      <p:cxnSp>
        <p:nvCxnSpPr>
          <p:cNvPr id="13" name="直接连接符 12"/>
          <p:cNvCxnSpPr/>
          <p:nvPr/>
        </p:nvCxnSpPr>
        <p:spPr>
          <a:xfrm>
            <a:off x="2552700" y="3200400"/>
            <a:ext cx="8763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88855" y="148455"/>
            <a:ext cx="9652124" cy="830997"/>
          </a:xfrm>
          <a:prstGeom prst="rect">
            <a:avLst/>
          </a:prstGeom>
          <a:noFill/>
        </p:spPr>
        <p:txBody>
          <a:bodyPr wrap="square" rtlCol="0">
            <a:spAutoFit/>
          </a:bodyPr>
          <a:lstStyle/>
          <a:p>
            <a:pPr algn="ctr"/>
            <a:r>
              <a:rPr lang="en-US" altLang="zh-CN" sz="4800" dirty="0">
                <a:solidFill>
                  <a:schemeClr val="bg1">
                    <a:lumMod val="65000"/>
                  </a:schemeClr>
                </a:solidFill>
                <a:latin typeface="Viner Hand ITC" panose="03070502030502020203" pitchFamily="66" charset="0"/>
                <a:cs typeface="Arial" panose="020B0604020202020204" pitchFamily="34" charset="0"/>
              </a:rPr>
              <a:t>MARKET</a:t>
            </a:r>
            <a:endParaRPr lang="zh-CN" altLang="en-US" sz="4800" dirty="0">
              <a:solidFill>
                <a:schemeClr val="bg1">
                  <a:lumMod val="65000"/>
                </a:schemeClr>
              </a:solidFill>
              <a:latin typeface="Viner Hand ITC" panose="03070502030502020203" pitchFamily="66" charset="0"/>
              <a:cs typeface="Arial" panose="020B0604020202020204" pitchFamily="34" charset="0"/>
            </a:endParaRPr>
          </a:p>
        </p:txBody>
      </p:sp>
      <p:sp>
        <p:nvSpPr>
          <p:cNvPr id="6" name="矩形 5"/>
          <p:cNvSpPr/>
          <p:nvPr/>
        </p:nvSpPr>
        <p:spPr>
          <a:xfrm>
            <a:off x="3054217" y="849980"/>
            <a:ext cx="6096000" cy="276999"/>
          </a:xfrm>
          <a:prstGeom prst="rect">
            <a:avLst/>
          </a:prstGeom>
        </p:spPr>
        <p:txBody>
          <a:bodyPr>
            <a:spAutoFit/>
          </a:bodyPr>
          <a:lstStyle/>
          <a:p>
            <a:pPr algn="ctr"/>
            <a:r>
              <a:rPr lang="zh-CN" altLang="zh-CN" sz="1200" dirty="0">
                <a:solidFill>
                  <a:schemeClr val="tx1">
                    <a:lumMod val="75000"/>
                    <a:lumOff val="25000"/>
                  </a:schemeClr>
                </a:solidFill>
                <a:latin typeface="+mn-ea"/>
              </a:rPr>
              <a:t>implementation development</a:t>
            </a:r>
            <a:r>
              <a:rPr lang="en-US" altLang="zh-CN" sz="1200" dirty="0">
                <a:solidFill>
                  <a:schemeClr val="tx1">
                    <a:lumMod val="75000"/>
                    <a:lumOff val="25000"/>
                  </a:schemeClr>
                </a:solidFill>
                <a:latin typeface="+mn-ea"/>
              </a:rPr>
              <a:t> </a:t>
            </a:r>
            <a:r>
              <a:rPr lang="zh-CN" altLang="zh-CN" sz="1200" dirty="0">
                <a:solidFill>
                  <a:schemeClr val="tx1">
                    <a:lumMod val="75000"/>
                    <a:lumOff val="25000"/>
                  </a:schemeClr>
                </a:solidFill>
                <a:latin typeface="+mn-ea"/>
              </a:rPr>
              <a:t>Moby Digg with the development </a:t>
            </a:r>
            <a:endParaRPr lang="en-US" altLang="zh-CN" sz="1200" dirty="0">
              <a:solidFill>
                <a:schemeClr val="tx1">
                  <a:lumMod val="75000"/>
                  <a:lumOff val="25000"/>
                </a:schemeClr>
              </a:solidFill>
              <a:latin typeface="+mn-ea"/>
            </a:endParaRPr>
          </a:p>
        </p:txBody>
      </p:sp>
      <p:sp>
        <p:nvSpPr>
          <p:cNvPr id="7" name="矩形 6"/>
          <p:cNvSpPr/>
          <p:nvPr/>
        </p:nvSpPr>
        <p:spPr>
          <a:xfrm>
            <a:off x="2451100" y="4203700"/>
            <a:ext cx="7240959" cy="1877694"/>
          </a:xfrm>
          <a:prstGeom prst="rect">
            <a:avLst/>
          </a:prstGeom>
        </p:spPr>
        <p:txBody>
          <a:bodyPr wrap="square">
            <a:spAutoFit/>
          </a:bodyPr>
          <a:lstStyle/>
          <a:p>
            <a:pPr algn="ctr">
              <a:lnSpc>
                <a:spcPct val="150000"/>
              </a:lnSpc>
            </a:pPr>
            <a:endParaRPr lang="en-US" altLang="zh-CN" sz="1300" dirty="0">
              <a:latin typeface="+mn-ea"/>
            </a:endParaRPr>
          </a:p>
          <a:p>
            <a:pPr algn="ctr"/>
            <a:r>
              <a:rPr lang="zh-CN" altLang="zh-CN" sz="2000" b="1" dirty="0">
                <a:latin typeface="+mn-ea"/>
              </a:rPr>
              <a:t>Moby Digg complete </a:t>
            </a:r>
            <a:endParaRPr lang="en-US" altLang="zh-CN" sz="2000" b="1" dirty="0">
              <a:latin typeface="+mn-ea"/>
            </a:endParaRPr>
          </a:p>
          <a:p>
            <a:pPr algn="ctr"/>
            <a:r>
              <a:rPr lang="zh-CN" altLang="zh-CN" sz="2000" b="1" dirty="0">
                <a:latin typeface="+mn-ea"/>
              </a:rPr>
              <a:t>development</a:t>
            </a:r>
            <a:endParaRPr lang="en-US" altLang="zh-CN" sz="2000" b="1" dirty="0">
              <a:latin typeface="+mn-ea"/>
            </a:endParaRPr>
          </a:p>
          <a:p>
            <a:pPr algn="ctr">
              <a:lnSpc>
                <a:spcPct val="150000"/>
              </a:lnSpc>
            </a:pPr>
            <a:endParaRPr lang="en-US" altLang="zh-CN" sz="1300" dirty="0">
              <a:latin typeface="+mn-ea"/>
            </a:endParaRPr>
          </a:p>
          <a:p>
            <a:pPr algn="ctr">
              <a:lnSpc>
                <a:spcPct val="150000"/>
              </a:lnSpc>
            </a:pPr>
            <a:r>
              <a:rPr lang="zh-CN" altLang="zh-CN" sz="1300" dirty="0">
                <a:latin typeface="+mn-ea"/>
              </a:rPr>
              <a:t>Moby Digg was in charge for the complete development, implementation and production of this animations, which enriched the user experience on the exhibition microsite</a:t>
            </a:r>
            <a:endParaRPr lang="en-US" altLang="zh-CN" sz="1300" dirty="0">
              <a:latin typeface="+mn-ea"/>
            </a:endParaRPr>
          </a:p>
        </p:txBody>
      </p:sp>
      <p:grpSp>
        <p:nvGrpSpPr>
          <p:cNvPr id="2" name="组合 1"/>
          <p:cNvGrpSpPr/>
          <p:nvPr/>
        </p:nvGrpSpPr>
        <p:grpSpPr>
          <a:xfrm>
            <a:off x="5123119" y="2172049"/>
            <a:ext cx="1896919" cy="1896919"/>
            <a:chOff x="5208184" y="1723215"/>
            <a:chExt cx="2117058" cy="2117058"/>
          </a:xfrm>
        </p:grpSpPr>
        <p:sp>
          <p:nvSpPr>
            <p:cNvPr id="24" name="矩形 23"/>
            <p:cNvSpPr/>
            <p:nvPr/>
          </p:nvSpPr>
          <p:spPr>
            <a:xfrm>
              <a:off x="5547149" y="2030657"/>
              <a:ext cx="1476678" cy="14766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22609" t="40051" r="59807" b="31127"/>
            <a:stretch>
              <a:fillRect/>
            </a:stretch>
          </p:blipFill>
          <p:spPr>
            <a:xfrm>
              <a:off x="5208184" y="1723215"/>
              <a:ext cx="2117058" cy="2117058"/>
            </a:xfrm>
            <a:custGeom>
              <a:avLst/>
              <a:gdLst>
                <a:gd name="connsiteX0" fmla="*/ 1187450 w 2374900"/>
                <a:gd name="connsiteY0" fmla="*/ 0 h 2374900"/>
                <a:gd name="connsiteX1" fmla="*/ 2374900 w 2374900"/>
                <a:gd name="connsiteY1" fmla="*/ 1187450 h 2374900"/>
                <a:gd name="connsiteX2" fmla="*/ 1187450 w 2374900"/>
                <a:gd name="connsiteY2" fmla="*/ 2374900 h 2374900"/>
                <a:gd name="connsiteX3" fmla="*/ 0 w 2374900"/>
                <a:gd name="connsiteY3" fmla="*/ 1187450 h 2374900"/>
                <a:gd name="connsiteX4" fmla="*/ 1187450 w 2374900"/>
                <a:gd name="connsiteY4" fmla="*/ 0 h 237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0" h="2374900">
                  <a:moveTo>
                    <a:pt x="1187450" y="0"/>
                  </a:moveTo>
                  <a:lnTo>
                    <a:pt x="2374900" y="1187450"/>
                  </a:lnTo>
                  <a:lnTo>
                    <a:pt x="1187450" y="2374900"/>
                  </a:lnTo>
                  <a:lnTo>
                    <a:pt x="0" y="1187450"/>
                  </a:lnTo>
                  <a:lnTo>
                    <a:pt x="1187450" y="0"/>
                  </a:lnTo>
                  <a:close/>
                </a:path>
              </a:pathLst>
            </a:custGeom>
            <a:ln w="63500">
              <a:solidFill>
                <a:schemeClr val="bg1"/>
              </a:solidFill>
            </a:ln>
          </p:spPr>
        </p:pic>
      </p:grpSp>
      <p:pic>
        <p:nvPicPr>
          <p:cNvPr id="17" name="图片 16"/>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67368" t="40051" r="15048" b="31127"/>
          <a:stretch>
            <a:fillRect/>
          </a:stretch>
        </p:blipFill>
        <p:spPr>
          <a:xfrm>
            <a:off x="7698059" y="2447522"/>
            <a:ext cx="1516539" cy="1516540"/>
          </a:xfrm>
          <a:custGeom>
            <a:avLst/>
            <a:gdLst>
              <a:gd name="connsiteX0" fmla="*/ 1187450 w 2374900"/>
              <a:gd name="connsiteY0" fmla="*/ 0 h 2374900"/>
              <a:gd name="connsiteX1" fmla="*/ 2374900 w 2374900"/>
              <a:gd name="connsiteY1" fmla="*/ 1187450 h 2374900"/>
              <a:gd name="connsiteX2" fmla="*/ 1187450 w 2374900"/>
              <a:gd name="connsiteY2" fmla="*/ 2374900 h 2374900"/>
              <a:gd name="connsiteX3" fmla="*/ 0 w 2374900"/>
              <a:gd name="connsiteY3" fmla="*/ 1187450 h 2374900"/>
              <a:gd name="connsiteX4" fmla="*/ 1187450 w 2374900"/>
              <a:gd name="connsiteY4" fmla="*/ 0 h 237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0" h="2374900">
                <a:moveTo>
                  <a:pt x="1187450" y="0"/>
                </a:moveTo>
                <a:lnTo>
                  <a:pt x="2374900" y="1187450"/>
                </a:lnTo>
                <a:lnTo>
                  <a:pt x="1187450" y="2374900"/>
                </a:lnTo>
                <a:lnTo>
                  <a:pt x="0" y="1187450"/>
                </a:lnTo>
                <a:lnTo>
                  <a:pt x="1187450" y="0"/>
                </a:lnTo>
                <a:close/>
              </a:path>
            </a:pathLst>
          </a:custGeom>
        </p:spPr>
      </p:pic>
      <p:pic>
        <p:nvPicPr>
          <p:cNvPr id="23" name="图片 22"/>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43108" t="40051" r="39308" b="31127"/>
          <a:stretch>
            <a:fillRect/>
          </a:stretch>
        </p:blipFill>
        <p:spPr>
          <a:xfrm>
            <a:off x="9892619" y="2580900"/>
            <a:ext cx="1255133" cy="1255134"/>
          </a:xfrm>
          <a:custGeom>
            <a:avLst/>
            <a:gdLst>
              <a:gd name="connsiteX0" fmla="*/ 1187450 w 2374900"/>
              <a:gd name="connsiteY0" fmla="*/ 0 h 2374900"/>
              <a:gd name="connsiteX1" fmla="*/ 2374900 w 2374900"/>
              <a:gd name="connsiteY1" fmla="*/ 1187450 h 2374900"/>
              <a:gd name="connsiteX2" fmla="*/ 1187450 w 2374900"/>
              <a:gd name="connsiteY2" fmla="*/ 2374900 h 2374900"/>
              <a:gd name="connsiteX3" fmla="*/ 0 w 2374900"/>
              <a:gd name="connsiteY3" fmla="*/ 1187450 h 2374900"/>
              <a:gd name="connsiteX4" fmla="*/ 1187450 w 2374900"/>
              <a:gd name="connsiteY4" fmla="*/ 0 h 237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0" h="2374900">
                <a:moveTo>
                  <a:pt x="1187450" y="0"/>
                </a:moveTo>
                <a:lnTo>
                  <a:pt x="2374900" y="1187450"/>
                </a:lnTo>
                <a:lnTo>
                  <a:pt x="1187450" y="2374900"/>
                </a:lnTo>
                <a:lnTo>
                  <a:pt x="0" y="1187450"/>
                </a:lnTo>
                <a:lnTo>
                  <a:pt x="1187450" y="0"/>
                </a:lnTo>
                <a:close/>
              </a:path>
            </a:pathLst>
          </a:custGeom>
        </p:spPr>
      </p:pic>
      <p:pic>
        <p:nvPicPr>
          <p:cNvPr id="14" name="图片 13"/>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67368" t="40051" r="15048" b="31127"/>
          <a:stretch>
            <a:fillRect/>
          </a:stretch>
        </p:blipFill>
        <p:spPr>
          <a:xfrm>
            <a:off x="2859359" y="2447522"/>
            <a:ext cx="1516539" cy="1516540"/>
          </a:xfrm>
          <a:custGeom>
            <a:avLst/>
            <a:gdLst>
              <a:gd name="connsiteX0" fmla="*/ 1187450 w 2374900"/>
              <a:gd name="connsiteY0" fmla="*/ 0 h 2374900"/>
              <a:gd name="connsiteX1" fmla="*/ 2374900 w 2374900"/>
              <a:gd name="connsiteY1" fmla="*/ 1187450 h 2374900"/>
              <a:gd name="connsiteX2" fmla="*/ 1187450 w 2374900"/>
              <a:gd name="connsiteY2" fmla="*/ 2374900 h 2374900"/>
              <a:gd name="connsiteX3" fmla="*/ 0 w 2374900"/>
              <a:gd name="connsiteY3" fmla="*/ 1187450 h 2374900"/>
              <a:gd name="connsiteX4" fmla="*/ 1187450 w 2374900"/>
              <a:gd name="connsiteY4" fmla="*/ 0 h 237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0" h="2374900">
                <a:moveTo>
                  <a:pt x="1187450" y="0"/>
                </a:moveTo>
                <a:lnTo>
                  <a:pt x="2374900" y="1187450"/>
                </a:lnTo>
                <a:lnTo>
                  <a:pt x="1187450" y="2374900"/>
                </a:lnTo>
                <a:lnTo>
                  <a:pt x="0" y="1187450"/>
                </a:lnTo>
                <a:lnTo>
                  <a:pt x="1187450" y="0"/>
                </a:lnTo>
                <a:close/>
              </a:path>
            </a:pathLst>
          </a:custGeom>
        </p:spPr>
      </p:pic>
      <p:pic>
        <p:nvPicPr>
          <p:cNvPr id="15" name="图片 14"/>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43108" t="40051" r="39308" b="31127"/>
          <a:stretch>
            <a:fillRect/>
          </a:stretch>
        </p:blipFill>
        <p:spPr>
          <a:xfrm>
            <a:off x="1053419" y="2580900"/>
            <a:ext cx="1255133" cy="1255134"/>
          </a:xfrm>
          <a:custGeom>
            <a:avLst/>
            <a:gdLst>
              <a:gd name="connsiteX0" fmla="*/ 1187450 w 2374900"/>
              <a:gd name="connsiteY0" fmla="*/ 0 h 2374900"/>
              <a:gd name="connsiteX1" fmla="*/ 2374900 w 2374900"/>
              <a:gd name="connsiteY1" fmla="*/ 1187450 h 2374900"/>
              <a:gd name="connsiteX2" fmla="*/ 1187450 w 2374900"/>
              <a:gd name="connsiteY2" fmla="*/ 2374900 h 2374900"/>
              <a:gd name="connsiteX3" fmla="*/ 0 w 2374900"/>
              <a:gd name="connsiteY3" fmla="*/ 1187450 h 2374900"/>
              <a:gd name="connsiteX4" fmla="*/ 1187450 w 2374900"/>
              <a:gd name="connsiteY4" fmla="*/ 0 h 237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0" h="2374900">
                <a:moveTo>
                  <a:pt x="1187450" y="0"/>
                </a:moveTo>
                <a:lnTo>
                  <a:pt x="2374900" y="1187450"/>
                </a:lnTo>
                <a:lnTo>
                  <a:pt x="1187450" y="2374900"/>
                </a:lnTo>
                <a:lnTo>
                  <a:pt x="0" y="1187450"/>
                </a:lnTo>
                <a:lnTo>
                  <a:pt x="1187450" y="0"/>
                </a:lnTo>
                <a:close/>
              </a:path>
            </a:pathLst>
          </a:cu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4143007" y="1181100"/>
            <a:ext cx="3905985" cy="4679244"/>
            <a:chOff x="4196615" y="1676400"/>
            <a:chExt cx="3340835" cy="3752143"/>
          </a:xfrm>
        </p:grpSpPr>
        <p:grpSp>
          <p:nvGrpSpPr>
            <p:cNvPr id="43" name="组合 42"/>
            <p:cNvGrpSpPr/>
            <p:nvPr/>
          </p:nvGrpSpPr>
          <p:grpSpPr>
            <a:xfrm>
              <a:off x="4196615" y="1676400"/>
              <a:ext cx="3340835" cy="1288343"/>
              <a:chOff x="4196615" y="1676400"/>
              <a:chExt cx="3340835" cy="1288343"/>
            </a:xfrm>
          </p:grpSpPr>
          <p:cxnSp>
            <p:nvCxnSpPr>
              <p:cNvPr id="6" name="直接连接符 5"/>
              <p:cNvCxnSpPr/>
              <p:nvPr/>
            </p:nvCxnSpPr>
            <p:spPr>
              <a:xfrm flipH="1" flipV="1">
                <a:off x="4196615" y="2791326"/>
                <a:ext cx="308008" cy="163630"/>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4283242" y="2213812"/>
                <a:ext cx="539012" cy="519763"/>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4719656" y="2207462"/>
                <a:ext cx="314358" cy="439485"/>
                <a:chOff x="4719656" y="2207462"/>
                <a:chExt cx="314358" cy="439485"/>
              </a:xfrm>
            </p:grpSpPr>
            <p:cxnSp>
              <p:nvCxnSpPr>
                <p:cNvPr id="13" name="直接连接符 12"/>
                <p:cNvCxnSpPr/>
                <p:nvPr/>
              </p:nvCxnSpPr>
              <p:spPr>
                <a:xfrm flipH="1" flipV="1">
                  <a:off x="4908318" y="2473693"/>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4719656" y="2207462"/>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rot="984872">
                <a:off x="5175767" y="1987720"/>
                <a:ext cx="314358" cy="439485"/>
                <a:chOff x="4719656" y="2207462"/>
                <a:chExt cx="314358" cy="439485"/>
              </a:xfrm>
            </p:grpSpPr>
            <p:cxnSp>
              <p:nvCxnSpPr>
                <p:cNvPr id="21" name="直接连接符 20"/>
                <p:cNvCxnSpPr/>
                <p:nvPr/>
              </p:nvCxnSpPr>
              <p:spPr>
                <a:xfrm flipH="1" flipV="1">
                  <a:off x="4908318" y="2473693"/>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4719656" y="2207462"/>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3" name="直接连接符 22"/>
              <p:cNvCxnSpPr/>
              <p:nvPr/>
            </p:nvCxnSpPr>
            <p:spPr>
              <a:xfrm flipH="1" flipV="1">
                <a:off x="5721350" y="1676400"/>
                <a:ext cx="50800" cy="685409"/>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rot="2420919">
                <a:off x="5843771" y="1862199"/>
                <a:ext cx="314358" cy="439485"/>
                <a:chOff x="4719656" y="2207462"/>
                <a:chExt cx="314358" cy="439485"/>
              </a:xfrm>
            </p:grpSpPr>
            <p:cxnSp>
              <p:nvCxnSpPr>
                <p:cNvPr id="28" name="直接连接符 27"/>
                <p:cNvCxnSpPr/>
                <p:nvPr/>
              </p:nvCxnSpPr>
              <p:spPr>
                <a:xfrm flipH="1" flipV="1">
                  <a:off x="4908318" y="2473693"/>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4719656" y="2207462"/>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3466708">
                <a:off x="6258158" y="1989245"/>
                <a:ext cx="314358" cy="439485"/>
                <a:chOff x="4719656" y="2207462"/>
                <a:chExt cx="314358" cy="439485"/>
              </a:xfrm>
            </p:grpSpPr>
            <p:cxnSp>
              <p:nvCxnSpPr>
                <p:cNvPr id="31" name="直接连接符 30"/>
                <p:cNvCxnSpPr/>
                <p:nvPr/>
              </p:nvCxnSpPr>
              <p:spPr>
                <a:xfrm flipH="1" flipV="1">
                  <a:off x="4908318" y="2473693"/>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4719656" y="2207462"/>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32"/>
              <p:cNvCxnSpPr/>
              <p:nvPr/>
            </p:nvCxnSpPr>
            <p:spPr>
              <a:xfrm flipV="1">
                <a:off x="6795431" y="2019106"/>
                <a:ext cx="348037" cy="54121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rot="4752711">
                <a:off x="6940297" y="2356505"/>
                <a:ext cx="314358" cy="439485"/>
                <a:chOff x="4719656" y="2207462"/>
                <a:chExt cx="314358" cy="439485"/>
              </a:xfrm>
            </p:grpSpPr>
            <p:cxnSp>
              <p:nvCxnSpPr>
                <p:cNvPr id="39" name="直接连接符 38"/>
                <p:cNvCxnSpPr/>
                <p:nvPr/>
              </p:nvCxnSpPr>
              <p:spPr>
                <a:xfrm flipH="1" flipV="1">
                  <a:off x="4908318" y="2473693"/>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4719656" y="2207462"/>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1" name="直接连接符 40"/>
              <p:cNvCxnSpPr/>
              <p:nvPr/>
            </p:nvCxnSpPr>
            <p:spPr>
              <a:xfrm flipH="1">
                <a:off x="7258364" y="2781567"/>
                <a:ext cx="279086" cy="183176"/>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flipV="1">
              <a:off x="4196615" y="4140200"/>
              <a:ext cx="3340835" cy="1288343"/>
              <a:chOff x="4196615" y="1676400"/>
              <a:chExt cx="3340835" cy="1288343"/>
            </a:xfrm>
          </p:grpSpPr>
          <p:cxnSp>
            <p:nvCxnSpPr>
              <p:cNvPr id="45" name="直接连接符 44"/>
              <p:cNvCxnSpPr/>
              <p:nvPr/>
            </p:nvCxnSpPr>
            <p:spPr>
              <a:xfrm flipH="1" flipV="1">
                <a:off x="4196615" y="2791326"/>
                <a:ext cx="308008" cy="163630"/>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283242" y="2213812"/>
                <a:ext cx="539012" cy="519763"/>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4719656" y="2207462"/>
                <a:ext cx="314358" cy="439485"/>
                <a:chOff x="4719656" y="2207462"/>
                <a:chExt cx="314358" cy="439485"/>
              </a:xfrm>
            </p:grpSpPr>
            <p:cxnSp>
              <p:nvCxnSpPr>
                <p:cNvPr id="63" name="直接连接符 62"/>
                <p:cNvCxnSpPr/>
                <p:nvPr/>
              </p:nvCxnSpPr>
              <p:spPr>
                <a:xfrm flipH="1" flipV="1">
                  <a:off x="4908318" y="2473693"/>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719656" y="2207462"/>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rot="984872">
                <a:off x="5175767" y="1987720"/>
                <a:ext cx="314358" cy="439485"/>
                <a:chOff x="4719656" y="2207462"/>
                <a:chExt cx="314358" cy="439485"/>
              </a:xfrm>
            </p:grpSpPr>
            <p:cxnSp>
              <p:nvCxnSpPr>
                <p:cNvPr id="61" name="直接连接符 60"/>
                <p:cNvCxnSpPr/>
                <p:nvPr/>
              </p:nvCxnSpPr>
              <p:spPr>
                <a:xfrm flipH="1" flipV="1">
                  <a:off x="4908318" y="2473693"/>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4719656" y="2207462"/>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9" name="直接连接符 48"/>
              <p:cNvCxnSpPr/>
              <p:nvPr/>
            </p:nvCxnSpPr>
            <p:spPr>
              <a:xfrm flipH="1" flipV="1">
                <a:off x="5721350" y="1676400"/>
                <a:ext cx="50800" cy="685409"/>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rot="2420919">
                <a:off x="5843771" y="1862199"/>
                <a:ext cx="314358" cy="439485"/>
                <a:chOff x="4719656" y="2207462"/>
                <a:chExt cx="314358" cy="439485"/>
              </a:xfrm>
            </p:grpSpPr>
            <p:cxnSp>
              <p:nvCxnSpPr>
                <p:cNvPr id="59" name="直接连接符 58"/>
                <p:cNvCxnSpPr/>
                <p:nvPr/>
              </p:nvCxnSpPr>
              <p:spPr>
                <a:xfrm flipH="1" flipV="1">
                  <a:off x="4908318" y="2473693"/>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4719656" y="2207462"/>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3466708">
                <a:off x="6258158" y="1989245"/>
                <a:ext cx="314358" cy="439485"/>
                <a:chOff x="4719656" y="2207462"/>
                <a:chExt cx="314358" cy="439485"/>
              </a:xfrm>
            </p:grpSpPr>
            <p:cxnSp>
              <p:nvCxnSpPr>
                <p:cNvPr id="57" name="直接连接符 56"/>
                <p:cNvCxnSpPr/>
                <p:nvPr/>
              </p:nvCxnSpPr>
              <p:spPr>
                <a:xfrm flipH="1" flipV="1">
                  <a:off x="4908318" y="2473693"/>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flipV="1">
                  <a:off x="4719656" y="2207462"/>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2" name="直接连接符 51"/>
              <p:cNvCxnSpPr/>
              <p:nvPr/>
            </p:nvCxnSpPr>
            <p:spPr>
              <a:xfrm flipV="1">
                <a:off x="6795431" y="2019106"/>
                <a:ext cx="348037" cy="54121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rot="4752711">
                <a:off x="6940297" y="2356505"/>
                <a:ext cx="314358" cy="439485"/>
                <a:chOff x="4719656" y="2207462"/>
                <a:chExt cx="314358" cy="439485"/>
              </a:xfrm>
            </p:grpSpPr>
            <p:cxnSp>
              <p:nvCxnSpPr>
                <p:cNvPr id="55" name="直接连接符 54"/>
                <p:cNvCxnSpPr/>
                <p:nvPr/>
              </p:nvCxnSpPr>
              <p:spPr>
                <a:xfrm flipH="1" flipV="1">
                  <a:off x="4908318" y="2473693"/>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4719656" y="2207462"/>
                  <a:ext cx="125696" cy="173254"/>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4" name="直接连接符 53"/>
              <p:cNvCxnSpPr/>
              <p:nvPr/>
            </p:nvCxnSpPr>
            <p:spPr>
              <a:xfrm flipH="1">
                <a:off x="7258364" y="2781567"/>
                <a:ext cx="279086" cy="183176"/>
              </a:xfrm>
              <a:prstGeom prst="line">
                <a:avLst/>
              </a:prstGeom>
              <a:ln w="349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65" name="文本框 64"/>
          <p:cNvSpPr txBox="1"/>
          <p:nvPr/>
        </p:nvSpPr>
        <p:spPr>
          <a:xfrm>
            <a:off x="1189180" y="2993391"/>
            <a:ext cx="9652124" cy="1569660"/>
          </a:xfrm>
          <a:prstGeom prst="rect">
            <a:avLst/>
          </a:prstGeom>
          <a:noFill/>
        </p:spPr>
        <p:txBody>
          <a:bodyPr wrap="square" rtlCol="0">
            <a:spAutoFit/>
          </a:bodyPr>
          <a:lstStyle/>
          <a:p>
            <a:pPr algn="ctr"/>
            <a:r>
              <a:rPr lang="en-US" altLang="zh-CN" sz="9600" dirty="0">
                <a:solidFill>
                  <a:srgbClr val="FEE7F1"/>
                </a:solidFill>
                <a:latin typeface="Viner Hand ITC" panose="03070502030502020203" pitchFamily="66" charset="0"/>
                <a:cs typeface="Arial" panose="020B0604020202020204" pitchFamily="34" charset="0"/>
              </a:rPr>
              <a:t>THANKS</a:t>
            </a:r>
            <a:endParaRPr lang="zh-CN" altLang="en-US" sz="9600" dirty="0">
              <a:solidFill>
                <a:srgbClr val="FEE7F1"/>
              </a:solidFill>
              <a:latin typeface="Viner Hand ITC" panose="03070502030502020203" pitchFamily="66"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6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rotWithShape="1">
          <a:blip r:embed="rId1"/>
          <a:srcRect l="66386" t="62703" r="28231" b="29506"/>
          <a:stretch>
            <a:fillRect/>
          </a:stretch>
        </p:blipFill>
        <p:spPr>
          <a:xfrm>
            <a:off x="8486376" y="3833999"/>
            <a:ext cx="647683" cy="644523"/>
          </a:xfrm>
          <a:prstGeom prst="rect">
            <a:avLst/>
          </a:prstGeom>
        </p:spPr>
      </p:pic>
      <p:sp>
        <p:nvSpPr>
          <p:cNvPr id="6" name="矩形 5"/>
          <p:cNvSpPr/>
          <p:nvPr/>
        </p:nvSpPr>
        <p:spPr>
          <a:xfrm>
            <a:off x="0" y="0"/>
            <a:ext cx="4091610" cy="3458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0" y="3458817"/>
            <a:ext cx="12192000" cy="99391"/>
          </a:xfrm>
          <a:prstGeom prst="line">
            <a:avLst/>
          </a:prstGeom>
          <a:ln w="12700">
            <a:solidFill>
              <a:srgbClr val="C4CAD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094921" y="0"/>
            <a:ext cx="0" cy="6858000"/>
          </a:xfrm>
          <a:prstGeom prst="line">
            <a:avLst/>
          </a:prstGeom>
          <a:ln w="12700">
            <a:solidFill>
              <a:srgbClr val="C4CAD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100391" y="0"/>
            <a:ext cx="0" cy="6858000"/>
          </a:xfrm>
          <a:prstGeom prst="line">
            <a:avLst/>
          </a:prstGeom>
          <a:ln w="12700">
            <a:solidFill>
              <a:srgbClr val="C4CAD1"/>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40063" r="42337"/>
          <a:stretch>
            <a:fillRect/>
          </a:stretch>
        </p:blipFill>
        <p:spPr>
          <a:xfrm>
            <a:off x="3050978" y="0"/>
            <a:ext cx="1034555" cy="959166"/>
          </a:xfrm>
          <a:custGeom>
            <a:avLst/>
            <a:gdLst>
              <a:gd name="connsiteX0" fmla="*/ 16305 w 1034555"/>
              <a:gd name="connsiteY0" fmla="*/ 0 h 959166"/>
              <a:gd name="connsiteX1" fmla="*/ 1034555 w 1034555"/>
              <a:gd name="connsiteY1" fmla="*/ 0 h 959166"/>
              <a:gd name="connsiteX2" fmla="*/ 1034555 w 1034555"/>
              <a:gd name="connsiteY2" fmla="*/ 925595 h 959166"/>
              <a:gd name="connsiteX3" fmla="*/ 977821 w 1034555"/>
              <a:gd name="connsiteY3" fmla="*/ 942910 h 959166"/>
              <a:gd name="connsiteX4" fmla="*/ 813810 w 1034555"/>
              <a:gd name="connsiteY4" fmla="*/ 959166 h 959166"/>
              <a:gd name="connsiteX5" fmla="*/ 0 w 1034555"/>
              <a:gd name="connsiteY5" fmla="*/ 159025 h 95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555" h="959166">
                <a:moveTo>
                  <a:pt x="16305" y="0"/>
                </a:moveTo>
                <a:lnTo>
                  <a:pt x="1034555" y="0"/>
                </a:lnTo>
                <a:lnTo>
                  <a:pt x="1034555" y="925595"/>
                </a:lnTo>
                <a:lnTo>
                  <a:pt x="977821" y="942910"/>
                </a:lnTo>
                <a:cubicBezTo>
                  <a:pt x="924844" y="953569"/>
                  <a:pt x="869992" y="959166"/>
                  <a:pt x="813810" y="959166"/>
                </a:cubicBezTo>
                <a:cubicBezTo>
                  <a:pt x="364355" y="959166"/>
                  <a:pt x="0" y="600931"/>
                  <a:pt x="0" y="159025"/>
                </a:cubicBezTo>
                <a:close/>
              </a:path>
            </a:pathLst>
          </a:custGeom>
        </p:spPr>
      </p:pic>
      <p:pic>
        <p:nvPicPr>
          <p:cNvPr id="17" name="图片 16"/>
          <p:cNvPicPr>
            <a:picLocks noChangeAspect="1"/>
          </p:cNvPicPr>
          <p:nvPr/>
        </p:nvPicPr>
        <p:blipFill rotWithShape="1">
          <a:blip r:embed="rId1"/>
          <a:srcRect l="4705" t="7831" r="90593" b="84403"/>
          <a:stretch>
            <a:fillRect/>
          </a:stretch>
        </p:blipFill>
        <p:spPr>
          <a:xfrm>
            <a:off x="317031" y="514330"/>
            <a:ext cx="567552" cy="644523"/>
          </a:xfrm>
          <a:prstGeom prst="rect">
            <a:avLst/>
          </a:prstGeom>
        </p:spPr>
      </p:pic>
      <p:sp>
        <p:nvSpPr>
          <p:cNvPr id="18" name="矩形 17"/>
          <p:cNvSpPr/>
          <p:nvPr/>
        </p:nvSpPr>
        <p:spPr>
          <a:xfrm>
            <a:off x="317031" y="1172574"/>
            <a:ext cx="3370386" cy="1308050"/>
          </a:xfrm>
          <a:prstGeom prst="rect">
            <a:avLst/>
          </a:prstGeom>
        </p:spPr>
        <p:txBody>
          <a:bodyPr wrap="square">
            <a:spAutoFit/>
          </a:bodyPr>
          <a:lstStyle/>
          <a:p>
            <a:pP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endParaRPr lang="en-US" altLang="zh-CN" sz="7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200" dirty="0">
              <a:solidFill>
                <a:schemeClr val="tx1">
                  <a:lumMod val="75000"/>
                  <a:lumOff val="25000"/>
                </a:schemeClr>
              </a:solidFill>
              <a:latin typeface="+mn-ea"/>
            </a:endParaRPr>
          </a:p>
          <a:p>
            <a:r>
              <a:rPr lang="zh-CN" altLang="zh-CN" sz="1200" dirty="0">
                <a:solidFill>
                  <a:schemeClr val="tx1">
                    <a:lumMod val="75000"/>
                    <a:lumOff val="25000"/>
                  </a:schemeClr>
                </a:solidFill>
                <a:latin typeface="+mn-ea"/>
              </a:rPr>
              <a:t>microsite</a:t>
            </a:r>
            <a:endParaRPr lang="en-US" altLang="zh-CN" sz="1200" dirty="0">
              <a:solidFill>
                <a:schemeClr val="tx1">
                  <a:lumMod val="75000"/>
                  <a:lumOff val="25000"/>
                </a:schemeClr>
              </a:solidFill>
              <a:latin typeface="+mn-ea"/>
            </a:endParaRPr>
          </a:p>
        </p:txBody>
      </p:sp>
      <p:sp>
        <p:nvSpPr>
          <p:cNvPr id="19" name="矩形 18"/>
          <p:cNvSpPr/>
          <p:nvPr/>
        </p:nvSpPr>
        <p:spPr>
          <a:xfrm>
            <a:off x="315328" y="2839398"/>
            <a:ext cx="2656472" cy="276999"/>
          </a:xfrm>
          <a:prstGeom prst="rect">
            <a:avLst/>
          </a:prstGeom>
        </p:spPr>
        <p:txBody>
          <a:bodyPr wrap="square">
            <a:spAutoFit/>
          </a:bodyPr>
          <a:lstStyle/>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haracterized by the use</a:t>
            </a:r>
            <a:endParaRPr lang="en-US" altLang="zh-CN" sz="1200" dirty="0">
              <a:solidFill>
                <a:schemeClr val="tx1">
                  <a:lumMod val="75000"/>
                  <a:lumOff val="25000"/>
                </a:schemeClr>
              </a:solidFill>
              <a:latin typeface="+mn-ea"/>
            </a:endParaRPr>
          </a:p>
        </p:txBody>
      </p:sp>
      <p:sp>
        <p:nvSpPr>
          <p:cNvPr id="21" name="矩形 20"/>
          <p:cNvSpPr/>
          <p:nvPr/>
        </p:nvSpPr>
        <p:spPr>
          <a:xfrm>
            <a:off x="4501405" y="1172574"/>
            <a:ext cx="3370386" cy="1308050"/>
          </a:xfrm>
          <a:prstGeom prst="rect">
            <a:avLst/>
          </a:prstGeom>
        </p:spPr>
        <p:txBody>
          <a:bodyPr wrap="square">
            <a:spAutoFit/>
          </a:bodyPr>
          <a:lstStyle/>
          <a:p>
            <a:pP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endParaRPr lang="en-US" altLang="zh-CN" sz="7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200" dirty="0">
              <a:solidFill>
                <a:schemeClr val="tx1">
                  <a:lumMod val="75000"/>
                  <a:lumOff val="25000"/>
                </a:schemeClr>
              </a:solidFill>
              <a:latin typeface="+mn-ea"/>
            </a:endParaRPr>
          </a:p>
          <a:p>
            <a:r>
              <a:rPr lang="zh-CN" altLang="zh-CN" sz="1200" dirty="0">
                <a:solidFill>
                  <a:schemeClr val="tx1">
                    <a:lumMod val="75000"/>
                    <a:lumOff val="25000"/>
                  </a:schemeClr>
                </a:solidFill>
                <a:latin typeface="+mn-ea"/>
              </a:rPr>
              <a:t>microsite</a:t>
            </a:r>
            <a:endParaRPr lang="en-US" altLang="zh-CN" sz="1200" dirty="0">
              <a:solidFill>
                <a:schemeClr val="tx1">
                  <a:lumMod val="75000"/>
                  <a:lumOff val="25000"/>
                </a:schemeClr>
              </a:solidFill>
              <a:latin typeface="+mn-ea"/>
            </a:endParaRPr>
          </a:p>
        </p:txBody>
      </p:sp>
      <p:sp>
        <p:nvSpPr>
          <p:cNvPr id="22" name="矩形 21"/>
          <p:cNvSpPr/>
          <p:nvPr/>
        </p:nvSpPr>
        <p:spPr>
          <a:xfrm>
            <a:off x="4499702" y="2839398"/>
            <a:ext cx="2656472" cy="276999"/>
          </a:xfrm>
          <a:prstGeom prst="rect">
            <a:avLst/>
          </a:prstGeom>
        </p:spPr>
        <p:txBody>
          <a:bodyPr wrap="square">
            <a:spAutoFit/>
          </a:bodyPr>
          <a:lstStyle/>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haracterized by the use</a:t>
            </a:r>
            <a:endParaRPr lang="en-US" altLang="zh-CN" sz="1200" dirty="0">
              <a:solidFill>
                <a:schemeClr val="tx1">
                  <a:lumMod val="75000"/>
                  <a:lumOff val="25000"/>
                </a:schemeClr>
              </a:solidFill>
              <a:latin typeface="+mn-ea"/>
            </a:endParaRPr>
          </a:p>
        </p:txBody>
      </p:sp>
      <p:sp>
        <p:nvSpPr>
          <p:cNvPr id="24" name="矩形 23"/>
          <p:cNvSpPr/>
          <p:nvPr/>
        </p:nvSpPr>
        <p:spPr>
          <a:xfrm>
            <a:off x="8566511" y="1172574"/>
            <a:ext cx="3370386" cy="1308050"/>
          </a:xfrm>
          <a:prstGeom prst="rect">
            <a:avLst/>
          </a:prstGeom>
        </p:spPr>
        <p:txBody>
          <a:bodyPr wrap="square">
            <a:spAutoFit/>
          </a:bodyPr>
          <a:lstStyle/>
          <a:p>
            <a:pP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endParaRPr lang="en-US" altLang="zh-CN" sz="7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200" dirty="0">
              <a:solidFill>
                <a:schemeClr val="tx1">
                  <a:lumMod val="75000"/>
                  <a:lumOff val="25000"/>
                </a:schemeClr>
              </a:solidFill>
              <a:latin typeface="+mn-ea"/>
            </a:endParaRPr>
          </a:p>
          <a:p>
            <a:r>
              <a:rPr lang="zh-CN" altLang="zh-CN" sz="1200" dirty="0">
                <a:solidFill>
                  <a:schemeClr val="tx1">
                    <a:lumMod val="75000"/>
                    <a:lumOff val="25000"/>
                  </a:schemeClr>
                </a:solidFill>
                <a:latin typeface="+mn-ea"/>
              </a:rPr>
              <a:t>microsite</a:t>
            </a:r>
            <a:endParaRPr lang="en-US" altLang="zh-CN" sz="1200" dirty="0">
              <a:solidFill>
                <a:schemeClr val="tx1">
                  <a:lumMod val="75000"/>
                  <a:lumOff val="25000"/>
                </a:schemeClr>
              </a:solidFill>
              <a:latin typeface="+mn-ea"/>
            </a:endParaRPr>
          </a:p>
        </p:txBody>
      </p:sp>
      <p:sp>
        <p:nvSpPr>
          <p:cNvPr id="25" name="矩形 24"/>
          <p:cNvSpPr/>
          <p:nvPr/>
        </p:nvSpPr>
        <p:spPr>
          <a:xfrm>
            <a:off x="8564808" y="2839398"/>
            <a:ext cx="2656472" cy="276999"/>
          </a:xfrm>
          <a:prstGeom prst="rect">
            <a:avLst/>
          </a:prstGeom>
        </p:spPr>
        <p:txBody>
          <a:bodyPr wrap="square">
            <a:spAutoFit/>
          </a:bodyPr>
          <a:lstStyle/>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haracterized by the use</a:t>
            </a:r>
            <a:endParaRPr lang="en-US" altLang="zh-CN" sz="1200" dirty="0">
              <a:solidFill>
                <a:schemeClr val="tx1">
                  <a:lumMod val="75000"/>
                  <a:lumOff val="25000"/>
                </a:schemeClr>
              </a:solidFill>
              <a:latin typeface="+mn-ea"/>
            </a:endParaRPr>
          </a:p>
        </p:txBody>
      </p:sp>
      <p:sp>
        <p:nvSpPr>
          <p:cNvPr id="27" name="矩形 26"/>
          <p:cNvSpPr/>
          <p:nvPr/>
        </p:nvSpPr>
        <p:spPr>
          <a:xfrm>
            <a:off x="317031" y="4492243"/>
            <a:ext cx="3370386" cy="1308050"/>
          </a:xfrm>
          <a:prstGeom prst="rect">
            <a:avLst/>
          </a:prstGeom>
        </p:spPr>
        <p:txBody>
          <a:bodyPr wrap="square">
            <a:spAutoFit/>
          </a:bodyPr>
          <a:lstStyle/>
          <a:p>
            <a:pP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endParaRPr lang="en-US" altLang="zh-CN" sz="7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200" dirty="0">
              <a:solidFill>
                <a:schemeClr val="tx1">
                  <a:lumMod val="75000"/>
                  <a:lumOff val="25000"/>
                </a:schemeClr>
              </a:solidFill>
              <a:latin typeface="+mn-ea"/>
            </a:endParaRPr>
          </a:p>
          <a:p>
            <a:r>
              <a:rPr lang="zh-CN" altLang="zh-CN" sz="1200" dirty="0">
                <a:solidFill>
                  <a:schemeClr val="tx1">
                    <a:lumMod val="75000"/>
                    <a:lumOff val="25000"/>
                  </a:schemeClr>
                </a:solidFill>
                <a:latin typeface="+mn-ea"/>
              </a:rPr>
              <a:t>microsite</a:t>
            </a:r>
            <a:endParaRPr lang="en-US" altLang="zh-CN" sz="1200" dirty="0">
              <a:solidFill>
                <a:schemeClr val="tx1">
                  <a:lumMod val="75000"/>
                  <a:lumOff val="25000"/>
                </a:schemeClr>
              </a:solidFill>
              <a:latin typeface="+mn-ea"/>
            </a:endParaRPr>
          </a:p>
        </p:txBody>
      </p:sp>
      <p:sp>
        <p:nvSpPr>
          <p:cNvPr id="28" name="矩形 27"/>
          <p:cNvSpPr/>
          <p:nvPr/>
        </p:nvSpPr>
        <p:spPr>
          <a:xfrm>
            <a:off x="315328" y="6159067"/>
            <a:ext cx="2656472" cy="276999"/>
          </a:xfrm>
          <a:prstGeom prst="rect">
            <a:avLst/>
          </a:prstGeom>
        </p:spPr>
        <p:txBody>
          <a:bodyPr wrap="square">
            <a:spAutoFit/>
          </a:bodyPr>
          <a:lstStyle/>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haracterized by the use</a:t>
            </a:r>
            <a:endParaRPr lang="en-US" altLang="zh-CN" sz="1200" dirty="0">
              <a:solidFill>
                <a:schemeClr val="tx1">
                  <a:lumMod val="75000"/>
                  <a:lumOff val="25000"/>
                </a:schemeClr>
              </a:solidFill>
              <a:latin typeface="+mn-ea"/>
            </a:endParaRPr>
          </a:p>
        </p:txBody>
      </p:sp>
      <p:sp>
        <p:nvSpPr>
          <p:cNvPr id="30" name="矩形 29"/>
          <p:cNvSpPr/>
          <p:nvPr/>
        </p:nvSpPr>
        <p:spPr>
          <a:xfrm>
            <a:off x="4501405" y="4492243"/>
            <a:ext cx="3370386" cy="1308050"/>
          </a:xfrm>
          <a:prstGeom prst="rect">
            <a:avLst/>
          </a:prstGeom>
        </p:spPr>
        <p:txBody>
          <a:bodyPr wrap="square">
            <a:spAutoFit/>
          </a:bodyPr>
          <a:lstStyle/>
          <a:p>
            <a:pP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endParaRPr lang="en-US" altLang="zh-CN" sz="7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200" dirty="0">
              <a:solidFill>
                <a:schemeClr val="tx1">
                  <a:lumMod val="75000"/>
                  <a:lumOff val="25000"/>
                </a:schemeClr>
              </a:solidFill>
              <a:latin typeface="+mn-ea"/>
            </a:endParaRPr>
          </a:p>
          <a:p>
            <a:r>
              <a:rPr lang="zh-CN" altLang="zh-CN" sz="1200" dirty="0">
                <a:solidFill>
                  <a:schemeClr val="tx1">
                    <a:lumMod val="75000"/>
                    <a:lumOff val="25000"/>
                  </a:schemeClr>
                </a:solidFill>
                <a:latin typeface="+mn-ea"/>
              </a:rPr>
              <a:t>microsite</a:t>
            </a:r>
            <a:endParaRPr lang="en-US" altLang="zh-CN" sz="1200" dirty="0">
              <a:solidFill>
                <a:schemeClr val="tx1">
                  <a:lumMod val="75000"/>
                  <a:lumOff val="25000"/>
                </a:schemeClr>
              </a:solidFill>
              <a:latin typeface="+mn-ea"/>
            </a:endParaRPr>
          </a:p>
        </p:txBody>
      </p:sp>
      <p:sp>
        <p:nvSpPr>
          <p:cNvPr id="31" name="矩形 30"/>
          <p:cNvSpPr/>
          <p:nvPr/>
        </p:nvSpPr>
        <p:spPr>
          <a:xfrm>
            <a:off x="4499702" y="6159067"/>
            <a:ext cx="2656472" cy="276999"/>
          </a:xfrm>
          <a:prstGeom prst="rect">
            <a:avLst/>
          </a:prstGeom>
        </p:spPr>
        <p:txBody>
          <a:bodyPr wrap="square">
            <a:spAutoFit/>
          </a:bodyPr>
          <a:lstStyle/>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haracterized by the use</a:t>
            </a:r>
            <a:endParaRPr lang="en-US" altLang="zh-CN" sz="1200" dirty="0">
              <a:solidFill>
                <a:schemeClr val="tx1">
                  <a:lumMod val="75000"/>
                  <a:lumOff val="25000"/>
                </a:schemeClr>
              </a:solidFill>
              <a:latin typeface="+mn-ea"/>
            </a:endParaRPr>
          </a:p>
        </p:txBody>
      </p:sp>
      <p:sp>
        <p:nvSpPr>
          <p:cNvPr id="33" name="矩形 32"/>
          <p:cNvSpPr/>
          <p:nvPr/>
        </p:nvSpPr>
        <p:spPr>
          <a:xfrm>
            <a:off x="8566511" y="4492243"/>
            <a:ext cx="3370386" cy="1308050"/>
          </a:xfrm>
          <a:prstGeom prst="rect">
            <a:avLst/>
          </a:prstGeom>
        </p:spPr>
        <p:txBody>
          <a:bodyPr wrap="square">
            <a:spAutoFit/>
          </a:bodyPr>
          <a:lstStyle/>
          <a:p>
            <a:pP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endParaRPr lang="en-US" altLang="zh-CN" sz="7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200" dirty="0">
              <a:solidFill>
                <a:schemeClr val="tx1">
                  <a:lumMod val="75000"/>
                  <a:lumOff val="25000"/>
                </a:schemeClr>
              </a:solidFill>
              <a:latin typeface="+mn-ea"/>
            </a:endParaRPr>
          </a:p>
          <a:p>
            <a:r>
              <a:rPr lang="zh-CN" altLang="zh-CN" sz="1200" dirty="0">
                <a:solidFill>
                  <a:schemeClr val="tx1">
                    <a:lumMod val="75000"/>
                    <a:lumOff val="25000"/>
                  </a:schemeClr>
                </a:solidFill>
                <a:latin typeface="+mn-ea"/>
              </a:rPr>
              <a:t>microsite</a:t>
            </a:r>
            <a:endParaRPr lang="en-US" altLang="zh-CN" sz="1200" dirty="0">
              <a:solidFill>
                <a:schemeClr val="tx1">
                  <a:lumMod val="75000"/>
                  <a:lumOff val="25000"/>
                </a:schemeClr>
              </a:solidFill>
              <a:latin typeface="+mn-ea"/>
            </a:endParaRPr>
          </a:p>
        </p:txBody>
      </p:sp>
      <p:sp>
        <p:nvSpPr>
          <p:cNvPr id="34" name="矩形 33"/>
          <p:cNvSpPr/>
          <p:nvPr/>
        </p:nvSpPr>
        <p:spPr>
          <a:xfrm>
            <a:off x="8564808" y="6159067"/>
            <a:ext cx="2656472" cy="276999"/>
          </a:xfrm>
          <a:prstGeom prst="rect">
            <a:avLst/>
          </a:prstGeom>
        </p:spPr>
        <p:txBody>
          <a:bodyPr wrap="square">
            <a:spAutoFit/>
          </a:bodyPr>
          <a:lstStyle/>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haracterized by the use</a:t>
            </a:r>
            <a:endParaRPr lang="en-US" altLang="zh-CN" sz="1200" dirty="0">
              <a:solidFill>
                <a:schemeClr val="tx1">
                  <a:lumMod val="75000"/>
                  <a:lumOff val="25000"/>
                </a:schemeClr>
              </a:solidFill>
              <a:latin typeface="+mn-ea"/>
            </a:endParaRPr>
          </a:p>
        </p:txBody>
      </p:sp>
      <p:pic>
        <p:nvPicPr>
          <p:cNvPr id="36" name="图片 35"/>
          <p:cNvPicPr>
            <a:picLocks noChangeAspect="1"/>
          </p:cNvPicPr>
          <p:nvPr/>
        </p:nvPicPr>
        <p:blipFill rotWithShape="1">
          <a:blip r:embed="rId1"/>
          <a:srcRect l="35408" t="7916" r="59274" b="84619"/>
          <a:stretch>
            <a:fillRect/>
          </a:stretch>
        </p:blipFill>
        <p:spPr>
          <a:xfrm>
            <a:off x="297192" y="3817591"/>
            <a:ext cx="596030" cy="575261"/>
          </a:xfrm>
          <a:prstGeom prst="rect">
            <a:avLst/>
          </a:prstGeom>
        </p:spPr>
      </p:pic>
      <p:pic>
        <p:nvPicPr>
          <p:cNvPr id="37" name="图片 36"/>
          <p:cNvPicPr>
            <a:picLocks noChangeAspect="1"/>
          </p:cNvPicPr>
          <p:nvPr/>
        </p:nvPicPr>
        <p:blipFill rotWithShape="1">
          <a:blip r:embed="rId1"/>
          <a:srcRect l="67422" t="7916" r="27921" b="84975"/>
          <a:stretch>
            <a:fillRect/>
          </a:stretch>
        </p:blipFill>
        <p:spPr>
          <a:xfrm>
            <a:off x="4529800" y="640605"/>
            <a:ext cx="484212" cy="508310"/>
          </a:xfrm>
          <a:prstGeom prst="rect">
            <a:avLst/>
          </a:prstGeom>
        </p:spPr>
      </p:pic>
      <p:pic>
        <p:nvPicPr>
          <p:cNvPr id="38" name="图片 37"/>
          <p:cNvPicPr>
            <a:picLocks noChangeAspect="1"/>
          </p:cNvPicPr>
          <p:nvPr/>
        </p:nvPicPr>
        <p:blipFill rotWithShape="1">
          <a:blip r:embed="rId1"/>
          <a:srcRect l="4398" t="61732" r="90031" b="31049"/>
          <a:stretch>
            <a:fillRect/>
          </a:stretch>
        </p:blipFill>
        <p:spPr>
          <a:xfrm>
            <a:off x="8496411" y="640593"/>
            <a:ext cx="548198" cy="488442"/>
          </a:xfrm>
          <a:prstGeom prst="rect">
            <a:avLst/>
          </a:prstGeom>
        </p:spPr>
      </p:pic>
      <p:pic>
        <p:nvPicPr>
          <p:cNvPr id="39" name="图片 38"/>
          <p:cNvPicPr>
            <a:picLocks noChangeAspect="1"/>
          </p:cNvPicPr>
          <p:nvPr/>
        </p:nvPicPr>
        <p:blipFill rotWithShape="1">
          <a:blip r:embed="rId1"/>
          <a:srcRect l="35901" t="62796" r="59365" b="30618"/>
          <a:stretch>
            <a:fillRect/>
          </a:stretch>
        </p:blipFill>
        <p:spPr>
          <a:xfrm>
            <a:off x="4521778" y="3916982"/>
            <a:ext cx="497483" cy="4758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duotone>
              <a:schemeClr val="bg2">
                <a:shade val="45000"/>
                <a:satMod val="135000"/>
              </a:schemeClr>
              <a:prstClr val="white"/>
            </a:duoton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rcRect l="3003" t="13760" r="56316" b="29438"/>
          <a:stretch>
            <a:fillRect/>
          </a:stretch>
        </p:blipFill>
        <p:spPr>
          <a:xfrm rot="10800000" flipH="1">
            <a:off x="-2" y="-2"/>
            <a:ext cx="12192000" cy="6858002"/>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9185" t="32499" r="60570" b="38431"/>
          <a:stretch>
            <a:fillRect/>
          </a:stretch>
        </p:blipFill>
        <p:spPr>
          <a:xfrm>
            <a:off x="501880" y="2298322"/>
            <a:ext cx="3435355" cy="2601428"/>
          </a:xfrm>
          <a:custGeom>
            <a:avLst/>
            <a:gdLst>
              <a:gd name="connsiteX0" fmla="*/ 0 w 4084983"/>
              <a:gd name="connsiteY0" fmla="*/ 0 h 2395331"/>
              <a:gd name="connsiteX1" fmla="*/ 4084983 w 4084983"/>
              <a:gd name="connsiteY1" fmla="*/ 0 h 2395331"/>
              <a:gd name="connsiteX2" fmla="*/ 4084983 w 4084983"/>
              <a:gd name="connsiteY2" fmla="*/ 2395331 h 2395331"/>
              <a:gd name="connsiteX3" fmla="*/ 0 w 4084983"/>
              <a:gd name="connsiteY3" fmla="*/ 2395331 h 2395331"/>
              <a:gd name="connsiteX4" fmla="*/ 0 w 4084983"/>
              <a:gd name="connsiteY4" fmla="*/ 0 h 2395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983" h="2395331">
                <a:moveTo>
                  <a:pt x="0" y="0"/>
                </a:moveTo>
                <a:lnTo>
                  <a:pt x="4084983" y="0"/>
                </a:lnTo>
                <a:lnTo>
                  <a:pt x="4084983" y="2395331"/>
                </a:lnTo>
                <a:lnTo>
                  <a:pt x="0" y="2395331"/>
                </a:lnTo>
                <a:lnTo>
                  <a:pt x="0" y="0"/>
                </a:lnTo>
                <a:close/>
              </a:path>
            </a:pathLst>
          </a:cu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59741" t="32499" r="10013" b="38431"/>
          <a:stretch>
            <a:fillRect/>
          </a:stretch>
        </p:blipFill>
        <p:spPr>
          <a:xfrm>
            <a:off x="8401878" y="2298322"/>
            <a:ext cx="3435355" cy="2601428"/>
          </a:xfrm>
          <a:custGeom>
            <a:avLst/>
            <a:gdLst>
              <a:gd name="connsiteX0" fmla="*/ 0 w 4084983"/>
              <a:gd name="connsiteY0" fmla="*/ 0 h 2395331"/>
              <a:gd name="connsiteX1" fmla="*/ 4084983 w 4084983"/>
              <a:gd name="connsiteY1" fmla="*/ 0 h 2395331"/>
              <a:gd name="connsiteX2" fmla="*/ 4084983 w 4084983"/>
              <a:gd name="connsiteY2" fmla="*/ 2395331 h 2395331"/>
              <a:gd name="connsiteX3" fmla="*/ 0 w 4084983"/>
              <a:gd name="connsiteY3" fmla="*/ 2395331 h 2395331"/>
              <a:gd name="connsiteX4" fmla="*/ 0 w 4084983"/>
              <a:gd name="connsiteY4" fmla="*/ 0 h 2395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983" h="2395331">
                <a:moveTo>
                  <a:pt x="0" y="0"/>
                </a:moveTo>
                <a:lnTo>
                  <a:pt x="4084983" y="0"/>
                </a:lnTo>
                <a:lnTo>
                  <a:pt x="4084983" y="2395331"/>
                </a:lnTo>
                <a:lnTo>
                  <a:pt x="0" y="2395331"/>
                </a:lnTo>
                <a:lnTo>
                  <a:pt x="0" y="0"/>
                </a:lnTo>
                <a:close/>
              </a:path>
            </a:pathLst>
          </a:custGeom>
        </p:spPr>
      </p:pic>
      <p:grpSp>
        <p:nvGrpSpPr>
          <p:cNvPr id="18" name="组合 17"/>
          <p:cNvGrpSpPr/>
          <p:nvPr/>
        </p:nvGrpSpPr>
        <p:grpSpPr>
          <a:xfrm>
            <a:off x="4715607" y="261738"/>
            <a:ext cx="2862385" cy="1630549"/>
            <a:chOff x="4313583" y="337939"/>
            <a:chExt cx="3846443" cy="1331836"/>
          </a:xfrm>
        </p:grpSpPr>
        <p:cxnSp>
          <p:nvCxnSpPr>
            <p:cNvPr id="10" name="直接连接符 9"/>
            <p:cNvCxnSpPr/>
            <p:nvPr/>
          </p:nvCxnSpPr>
          <p:spPr>
            <a:xfrm>
              <a:off x="4313583" y="1669775"/>
              <a:ext cx="3846443" cy="0"/>
            </a:xfrm>
            <a:prstGeom prst="line">
              <a:avLst/>
            </a:prstGeom>
            <a:ln w="15875">
              <a:solidFill>
                <a:srgbClr val="C4CAD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482548" y="337939"/>
              <a:ext cx="3458817" cy="1202626"/>
              <a:chOff x="4482548" y="735497"/>
              <a:chExt cx="3458817" cy="805068"/>
            </a:xfrm>
          </p:grpSpPr>
          <p:cxnSp>
            <p:nvCxnSpPr>
              <p:cNvPr id="12" name="直接连接符 11"/>
              <p:cNvCxnSpPr/>
              <p:nvPr/>
            </p:nvCxnSpPr>
            <p:spPr>
              <a:xfrm>
                <a:off x="4492487" y="735497"/>
                <a:ext cx="0" cy="805068"/>
              </a:xfrm>
              <a:prstGeom prst="line">
                <a:avLst/>
              </a:prstGeom>
              <a:ln w="15875">
                <a:solidFill>
                  <a:srgbClr val="C4CAD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482548" y="735497"/>
                <a:ext cx="3458817" cy="0"/>
              </a:xfrm>
              <a:prstGeom prst="line">
                <a:avLst/>
              </a:prstGeom>
              <a:ln w="15875">
                <a:solidFill>
                  <a:srgbClr val="C4CAD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931426" y="735497"/>
                <a:ext cx="0" cy="805068"/>
              </a:xfrm>
              <a:prstGeom prst="line">
                <a:avLst/>
              </a:prstGeom>
              <a:ln w="15875">
                <a:solidFill>
                  <a:srgbClr val="C4CAD1"/>
                </a:solidFill>
              </a:ln>
            </p:spPr>
            <p:style>
              <a:lnRef idx="1">
                <a:schemeClr val="accent1"/>
              </a:lnRef>
              <a:fillRef idx="0">
                <a:schemeClr val="accent1"/>
              </a:fillRef>
              <a:effectRef idx="0">
                <a:schemeClr val="accent1"/>
              </a:effectRef>
              <a:fontRef idx="minor">
                <a:schemeClr val="tx1"/>
              </a:fontRef>
            </p:style>
          </p:cxnSp>
        </p:grpSp>
      </p:grpSp>
      <p:grpSp>
        <p:nvGrpSpPr>
          <p:cNvPr id="26" name="组合 25"/>
          <p:cNvGrpSpPr/>
          <p:nvPr/>
        </p:nvGrpSpPr>
        <p:grpSpPr>
          <a:xfrm flipV="1">
            <a:off x="4715607" y="4267199"/>
            <a:ext cx="2862385" cy="2252853"/>
            <a:chOff x="4313583" y="337939"/>
            <a:chExt cx="3846443" cy="1331836"/>
          </a:xfrm>
        </p:grpSpPr>
        <p:cxnSp>
          <p:nvCxnSpPr>
            <p:cNvPr id="27" name="直接连接符 26"/>
            <p:cNvCxnSpPr/>
            <p:nvPr/>
          </p:nvCxnSpPr>
          <p:spPr>
            <a:xfrm>
              <a:off x="4313583" y="1669775"/>
              <a:ext cx="3846443" cy="0"/>
            </a:xfrm>
            <a:prstGeom prst="line">
              <a:avLst/>
            </a:prstGeom>
            <a:ln w="15875">
              <a:solidFill>
                <a:srgbClr val="C4CAD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82548" y="337939"/>
              <a:ext cx="3458817" cy="1202626"/>
              <a:chOff x="4482548" y="735497"/>
              <a:chExt cx="3458817" cy="805068"/>
            </a:xfrm>
          </p:grpSpPr>
          <p:cxnSp>
            <p:nvCxnSpPr>
              <p:cNvPr id="29" name="直接连接符 28"/>
              <p:cNvCxnSpPr/>
              <p:nvPr/>
            </p:nvCxnSpPr>
            <p:spPr>
              <a:xfrm>
                <a:off x="4492487" y="735497"/>
                <a:ext cx="0" cy="805068"/>
              </a:xfrm>
              <a:prstGeom prst="line">
                <a:avLst/>
              </a:prstGeom>
              <a:ln w="15875">
                <a:solidFill>
                  <a:srgbClr val="C4CAD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482548" y="735497"/>
                <a:ext cx="3458817" cy="0"/>
              </a:xfrm>
              <a:prstGeom prst="line">
                <a:avLst/>
              </a:prstGeom>
              <a:ln w="15875">
                <a:solidFill>
                  <a:srgbClr val="C4CAD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931426" y="735497"/>
                <a:ext cx="0" cy="805068"/>
              </a:xfrm>
              <a:prstGeom prst="line">
                <a:avLst/>
              </a:prstGeom>
              <a:ln w="15875">
                <a:solidFill>
                  <a:srgbClr val="C4CAD1"/>
                </a:solidFill>
              </a:ln>
            </p:spPr>
            <p:style>
              <a:lnRef idx="1">
                <a:schemeClr val="accent1"/>
              </a:lnRef>
              <a:fillRef idx="0">
                <a:schemeClr val="accent1"/>
              </a:fillRef>
              <a:effectRef idx="0">
                <a:schemeClr val="accent1"/>
              </a:effectRef>
              <a:fontRef idx="minor">
                <a:schemeClr val="tx1"/>
              </a:fontRef>
            </p:style>
          </p:cxnSp>
        </p:grpSp>
      </p:grpSp>
      <p:sp>
        <p:nvSpPr>
          <p:cNvPr id="33" name="矩形 32"/>
          <p:cNvSpPr/>
          <p:nvPr/>
        </p:nvSpPr>
        <p:spPr>
          <a:xfrm>
            <a:off x="5511800" y="6299200"/>
            <a:ext cx="1308098" cy="4571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00" dirty="0">
                <a:solidFill>
                  <a:schemeClr val="bg1"/>
                </a:solidFill>
                <a:latin typeface="+mn-ea"/>
              </a:rPr>
              <a:t>PPT-</a:t>
            </a:r>
            <a:r>
              <a:rPr lang="en-US" altLang="zh-CN" sz="1400" dirty="0" err="1">
                <a:solidFill>
                  <a:schemeClr val="bg1"/>
                </a:solidFill>
                <a:latin typeface="+mn-ea"/>
              </a:rPr>
              <a:t>Niang</a:t>
            </a:r>
            <a:endParaRPr lang="zh-CN" altLang="en-US" sz="1400" dirty="0">
              <a:solidFill>
                <a:schemeClr val="bg1"/>
              </a:solidFill>
              <a:latin typeface="+mn-ea"/>
            </a:endParaRPr>
          </a:p>
        </p:txBody>
      </p:sp>
      <p:sp>
        <p:nvSpPr>
          <p:cNvPr id="34" name="矩形 33"/>
          <p:cNvSpPr/>
          <p:nvPr/>
        </p:nvSpPr>
        <p:spPr>
          <a:xfrm>
            <a:off x="4905004" y="4628031"/>
            <a:ext cx="2483590" cy="1308050"/>
          </a:xfrm>
          <a:prstGeom prst="rect">
            <a:avLst/>
          </a:prstGeom>
        </p:spPr>
        <p:txBody>
          <a:bodyPr wrap="square">
            <a:spAutoFit/>
          </a:bodyPr>
          <a:lstStyle/>
          <a:p>
            <a:pPr algn="ct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pPr algn="ctr"/>
            <a:endParaRPr lang="en-US" altLang="zh-CN" sz="700" dirty="0">
              <a:solidFill>
                <a:schemeClr val="tx1">
                  <a:lumMod val="75000"/>
                  <a:lumOff val="25000"/>
                </a:schemeClr>
              </a:solidFill>
              <a:latin typeface="+mn-ea"/>
            </a:endParaRPr>
          </a:p>
          <a:p>
            <a:pPr algn="ctr"/>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with the development and implementation of the photo The  microsite</a:t>
            </a:r>
            <a:endParaRPr lang="en-US" altLang="zh-CN" sz="1200" dirty="0">
              <a:solidFill>
                <a:schemeClr val="tx1">
                  <a:lumMod val="75000"/>
                  <a:lumOff val="25000"/>
                </a:schemeClr>
              </a:solidFill>
              <a:latin typeface="+mn-ea"/>
            </a:endParaRPr>
          </a:p>
        </p:txBody>
      </p:sp>
      <p:sp>
        <p:nvSpPr>
          <p:cNvPr id="35" name="矩形 34"/>
          <p:cNvSpPr/>
          <p:nvPr/>
        </p:nvSpPr>
        <p:spPr>
          <a:xfrm>
            <a:off x="25400" y="670941"/>
            <a:ext cx="12191999" cy="830997"/>
          </a:xfrm>
          <a:prstGeom prst="rect">
            <a:avLst/>
          </a:prstGeom>
        </p:spPr>
        <p:txBody>
          <a:bodyPr wrap="square">
            <a:spAutoFit/>
          </a:bodyPr>
          <a:lstStyle/>
          <a:p>
            <a:pPr algn="ctr"/>
            <a:r>
              <a:rPr lang="en-US" altLang="zh-CN" sz="2400" b="1" dirty="0">
                <a:solidFill>
                  <a:schemeClr val="tx1">
                    <a:lumMod val="75000"/>
                    <a:lumOff val="25000"/>
                  </a:schemeClr>
                </a:solidFill>
                <a:latin typeface="+mn-ea"/>
              </a:rPr>
              <a:t>D</a:t>
            </a:r>
            <a:r>
              <a:rPr lang="zh-CN" altLang="zh-CN" sz="2400" b="1" dirty="0">
                <a:solidFill>
                  <a:schemeClr val="tx1">
                    <a:lumMod val="75000"/>
                    <a:lumOff val="25000"/>
                  </a:schemeClr>
                </a:solidFill>
                <a:latin typeface="+mn-ea"/>
              </a:rPr>
              <a:t>evelopment</a:t>
            </a:r>
            <a:endParaRPr lang="en-US" altLang="zh-CN" sz="2400" b="1" dirty="0">
              <a:solidFill>
                <a:schemeClr val="tx1">
                  <a:lumMod val="75000"/>
                  <a:lumOff val="25000"/>
                </a:schemeClr>
              </a:solidFill>
              <a:latin typeface="+mn-ea"/>
            </a:endParaRPr>
          </a:p>
          <a:p>
            <a:pPr algn="ctr"/>
            <a:r>
              <a:rPr lang="en-US" altLang="zh-CN" sz="2400" b="1" dirty="0">
                <a:solidFill>
                  <a:schemeClr val="tx1">
                    <a:lumMod val="75000"/>
                    <a:lumOff val="25000"/>
                  </a:schemeClr>
                </a:solidFill>
                <a:latin typeface="+mn-ea"/>
              </a:rPr>
              <a:t>C</a:t>
            </a:r>
            <a:r>
              <a:rPr lang="zh-CN" altLang="zh-CN" sz="2400" b="1" dirty="0">
                <a:solidFill>
                  <a:schemeClr val="tx1">
                    <a:lumMod val="75000"/>
                    <a:lumOff val="25000"/>
                  </a:schemeClr>
                </a:solidFill>
                <a:latin typeface="+mn-ea"/>
              </a:rPr>
              <a:t>omplete</a:t>
            </a:r>
            <a:endParaRPr lang="en-US" altLang="zh-CN" sz="2400" b="1" dirty="0">
              <a:solidFill>
                <a:schemeClr val="tx1">
                  <a:lumMod val="75000"/>
                  <a:lumOff val="25000"/>
                </a:schemeClr>
              </a:solidFill>
              <a:latin typeface="+mn-ea"/>
            </a:endParaRPr>
          </a:p>
        </p:txBody>
      </p:sp>
      <p:sp>
        <p:nvSpPr>
          <p:cNvPr id="36" name="矩形 35"/>
          <p:cNvSpPr/>
          <p:nvPr/>
        </p:nvSpPr>
        <p:spPr>
          <a:xfrm>
            <a:off x="943945" y="3048540"/>
            <a:ext cx="2483590" cy="938719"/>
          </a:xfrm>
          <a:prstGeom prst="rect">
            <a:avLst/>
          </a:prstGeom>
        </p:spPr>
        <p:txBody>
          <a:bodyPr wrap="square">
            <a:spAutoFit/>
          </a:bodyPr>
          <a:lstStyle/>
          <a:p>
            <a:pPr algn="ct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pPr algn="ctr"/>
            <a:endParaRPr lang="en-US" altLang="zh-CN" sz="700" dirty="0">
              <a:solidFill>
                <a:schemeClr val="tx1">
                  <a:lumMod val="75000"/>
                  <a:lumOff val="25000"/>
                </a:schemeClr>
              </a:solidFill>
              <a:latin typeface="+mn-ea"/>
            </a:endParaRPr>
          </a:p>
          <a:p>
            <a:pPr algn="ctr"/>
            <a:r>
              <a:rPr lang="zh-CN" altLang="zh-CN" sz="1200" dirty="0">
                <a:solidFill>
                  <a:schemeClr val="tx1">
                    <a:lumMod val="75000"/>
                    <a:lumOff val="25000"/>
                  </a:schemeClr>
                </a:solidFill>
                <a:latin typeface="+mn-ea"/>
              </a:rPr>
              <a:t>implementation of the photo The</a:t>
            </a:r>
            <a:endParaRPr lang="en-US" altLang="zh-CN" sz="1200" dirty="0">
              <a:solidFill>
                <a:schemeClr val="tx1">
                  <a:lumMod val="75000"/>
                  <a:lumOff val="25000"/>
                </a:schemeClr>
              </a:solidFill>
              <a:latin typeface="+mn-ea"/>
            </a:endParaRPr>
          </a:p>
          <a:p>
            <a:pPr algn="ctr"/>
            <a:r>
              <a:rPr lang="zh-CN" altLang="zh-CN" sz="1200" dirty="0">
                <a:solidFill>
                  <a:schemeClr val="tx1">
                    <a:lumMod val="75000"/>
                    <a:lumOff val="25000"/>
                  </a:schemeClr>
                </a:solidFill>
                <a:latin typeface="+mn-ea"/>
              </a:rPr>
              <a:t>the development and</a:t>
            </a:r>
            <a:endParaRPr lang="en-US" altLang="zh-CN" sz="1200" dirty="0">
              <a:solidFill>
                <a:schemeClr val="tx1">
                  <a:lumMod val="75000"/>
                  <a:lumOff val="25000"/>
                </a:schemeClr>
              </a:solidFill>
              <a:latin typeface="+mn-ea"/>
            </a:endParaRPr>
          </a:p>
        </p:txBody>
      </p:sp>
      <p:sp>
        <p:nvSpPr>
          <p:cNvPr id="37" name="矩形 36"/>
          <p:cNvSpPr/>
          <p:nvPr/>
        </p:nvSpPr>
        <p:spPr>
          <a:xfrm>
            <a:off x="8881445" y="3048540"/>
            <a:ext cx="2483590" cy="938719"/>
          </a:xfrm>
          <a:prstGeom prst="rect">
            <a:avLst/>
          </a:prstGeom>
        </p:spPr>
        <p:txBody>
          <a:bodyPr wrap="square">
            <a:spAutoFit/>
          </a:bodyPr>
          <a:lstStyle/>
          <a:p>
            <a:pPr algn="ct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pPr algn="ctr"/>
            <a:endParaRPr lang="en-US" altLang="zh-CN" sz="700" dirty="0">
              <a:solidFill>
                <a:schemeClr val="tx1">
                  <a:lumMod val="75000"/>
                  <a:lumOff val="25000"/>
                </a:schemeClr>
              </a:solidFill>
              <a:latin typeface="+mn-ea"/>
            </a:endParaRPr>
          </a:p>
          <a:p>
            <a:pPr algn="ctr"/>
            <a:r>
              <a:rPr lang="zh-CN" altLang="zh-CN" sz="1200" dirty="0">
                <a:solidFill>
                  <a:schemeClr val="tx1">
                    <a:lumMod val="75000"/>
                    <a:lumOff val="25000"/>
                  </a:schemeClr>
                </a:solidFill>
                <a:latin typeface="+mn-ea"/>
              </a:rPr>
              <a:t>implementation of the photo The</a:t>
            </a:r>
            <a:endParaRPr lang="en-US" altLang="zh-CN" sz="1200" dirty="0">
              <a:solidFill>
                <a:schemeClr val="tx1">
                  <a:lumMod val="75000"/>
                  <a:lumOff val="25000"/>
                </a:schemeClr>
              </a:solidFill>
              <a:latin typeface="+mn-ea"/>
            </a:endParaRPr>
          </a:p>
          <a:p>
            <a:pPr algn="ctr"/>
            <a:r>
              <a:rPr lang="zh-CN" altLang="zh-CN" sz="1200" dirty="0">
                <a:solidFill>
                  <a:schemeClr val="tx1">
                    <a:lumMod val="75000"/>
                    <a:lumOff val="25000"/>
                  </a:schemeClr>
                </a:solidFill>
                <a:latin typeface="+mn-ea"/>
              </a:rPr>
              <a:t>the development and</a:t>
            </a:r>
            <a:endParaRPr lang="en-US" altLang="zh-CN" sz="1200" dirty="0">
              <a:solidFill>
                <a:schemeClr val="tx1">
                  <a:lumMod val="75000"/>
                  <a:lumOff val="25000"/>
                </a:schemeClr>
              </a:solidFill>
              <a:latin typeface="+mn-ea"/>
            </a:endParaRPr>
          </a:p>
        </p:txBody>
      </p:sp>
      <p:pic>
        <p:nvPicPr>
          <p:cNvPr id="38" name="图片 37"/>
          <p:cNvPicPr>
            <a:picLocks noChangeAspect="1"/>
          </p:cNvPicPr>
          <p:nvPr/>
        </p:nvPicPr>
        <p:blipFill rotWithShape="1">
          <a:blip r:embed="rId4"/>
          <a:srcRect b="15923"/>
          <a:stretch>
            <a:fillRect/>
          </a:stretch>
        </p:blipFill>
        <p:spPr>
          <a:xfrm>
            <a:off x="4416802" y="1993744"/>
            <a:ext cx="3512878" cy="21751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22787" y="979453"/>
            <a:ext cx="11316929" cy="1124650"/>
          </a:xfrm>
          <a:prstGeom prst="rect">
            <a:avLst/>
          </a:prstGeom>
          <a:solidFill>
            <a:srgbClr val="FEE6F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98255" y="148455"/>
            <a:ext cx="9652124" cy="830997"/>
          </a:xfrm>
          <a:prstGeom prst="rect">
            <a:avLst/>
          </a:prstGeom>
          <a:noFill/>
        </p:spPr>
        <p:txBody>
          <a:bodyPr wrap="square" rtlCol="0">
            <a:spAutoFit/>
          </a:bodyPr>
          <a:lstStyle/>
          <a:p>
            <a:r>
              <a:rPr lang="en-US" altLang="zh-CN" sz="4800" dirty="0">
                <a:solidFill>
                  <a:schemeClr val="bg1">
                    <a:lumMod val="65000"/>
                  </a:schemeClr>
                </a:solidFill>
                <a:latin typeface="Viner Hand ITC" panose="03070502030502020203" pitchFamily="66" charset="0"/>
                <a:cs typeface="Arial" panose="020B0604020202020204" pitchFamily="34" charset="0"/>
              </a:rPr>
              <a:t>MARKET</a:t>
            </a:r>
            <a:endParaRPr lang="zh-CN" altLang="en-US" sz="4800" dirty="0">
              <a:solidFill>
                <a:schemeClr val="bg1">
                  <a:lumMod val="65000"/>
                </a:schemeClr>
              </a:solidFill>
              <a:latin typeface="Viner Hand ITC" panose="03070502030502020203" pitchFamily="66" charset="0"/>
              <a:cs typeface="Arial" panose="020B0604020202020204" pitchFamily="34" charset="0"/>
            </a:endParaRPr>
          </a:p>
        </p:txBody>
      </p:sp>
      <p:cxnSp>
        <p:nvCxnSpPr>
          <p:cNvPr id="9" name="直接连接符 8"/>
          <p:cNvCxnSpPr/>
          <p:nvPr/>
        </p:nvCxnSpPr>
        <p:spPr>
          <a:xfrm>
            <a:off x="422787" y="979452"/>
            <a:ext cx="11316929" cy="0"/>
          </a:xfrm>
          <a:prstGeom prst="line">
            <a:avLst/>
          </a:prstGeom>
          <a:ln w="34925">
            <a:solidFill>
              <a:srgbClr val="FEE6F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989771" y="1337188"/>
            <a:ext cx="393290" cy="393290"/>
          </a:xfrm>
          <a:prstGeom prst="ellipse">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64439" y="1411856"/>
            <a:ext cx="250011" cy="250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74758" y="1255076"/>
            <a:ext cx="9750328" cy="692497"/>
          </a:xfrm>
          <a:prstGeom prst="rect">
            <a:avLst/>
          </a:prstGeom>
        </p:spPr>
        <p:txBody>
          <a:bodyPr wrap="square">
            <a:spAutoFit/>
          </a:bodyPr>
          <a:lstStyle/>
          <a:p>
            <a:endParaRPr lang="en-US" altLang="zh-CN" sz="600" dirty="0">
              <a:solidFill>
                <a:schemeClr val="bg1">
                  <a:lumMod val="50000"/>
                </a:schemeClr>
              </a:solidFill>
              <a:latin typeface="+mn-ea"/>
            </a:endParaRPr>
          </a:p>
          <a:p>
            <a:r>
              <a:rPr lang="en-US" altLang="zh-CN" sz="1100" dirty="0">
                <a:solidFill>
                  <a:schemeClr val="bg1">
                    <a:lumMod val="50000"/>
                  </a:schemeClr>
                </a:solidFill>
                <a:latin typeface="+mn-ea"/>
              </a:rPr>
              <a:t>C</a:t>
            </a:r>
            <a:r>
              <a:rPr lang="zh-CN" altLang="zh-CN" sz="1100" dirty="0">
                <a:solidFill>
                  <a:schemeClr val="bg1">
                    <a:lumMod val="50000"/>
                  </a:schemeClr>
                </a:solidFill>
                <a:latin typeface="+mn-ea"/>
              </a:rPr>
              <a:t>ommissioned Moby Digg with the development and implementation of the photo The visual characterized by the use of the basic </a:t>
            </a:r>
            <a:endParaRPr lang="en-US" altLang="zh-CN" sz="1100" dirty="0">
              <a:solidFill>
                <a:schemeClr val="bg1">
                  <a:lumMod val="50000"/>
                </a:schemeClr>
              </a:solidFill>
              <a:latin typeface="+mn-ea"/>
            </a:endParaRPr>
          </a:p>
          <a:p>
            <a:r>
              <a:rPr lang="en-US" altLang="zh-CN" sz="1100" dirty="0">
                <a:solidFill>
                  <a:schemeClr val="bg1">
                    <a:lumMod val="50000"/>
                  </a:schemeClr>
                </a:solidFill>
                <a:latin typeface="+mn-ea"/>
              </a:rPr>
              <a:t>M</a:t>
            </a:r>
            <a:r>
              <a:rPr lang="zh-CN" altLang="zh-CN" sz="1100" dirty="0">
                <a:solidFill>
                  <a:schemeClr val="bg1">
                    <a:lumMod val="50000"/>
                  </a:schemeClr>
                </a:solidFill>
                <a:latin typeface="+mn-ea"/>
              </a:rPr>
              <a:t>icrosite</a:t>
            </a:r>
            <a:r>
              <a:rPr lang="en-US" altLang="zh-CN" sz="1100" dirty="0">
                <a:solidFill>
                  <a:schemeClr val="bg1">
                    <a:lumMod val="50000"/>
                  </a:schemeClr>
                </a:solidFill>
                <a:latin typeface="+mn-ea"/>
              </a:rPr>
              <a:t> C</a:t>
            </a:r>
            <a:r>
              <a:rPr lang="zh-CN" altLang="zh-CN" sz="1100" dirty="0">
                <a:solidFill>
                  <a:schemeClr val="bg1">
                    <a:lumMod val="50000"/>
                  </a:schemeClr>
                </a:solidFill>
                <a:latin typeface="+mn-ea"/>
              </a:rPr>
              <a:t>ommissioned Moby Digg with the development and implementation of the photo The visual characterized by the use of the basic </a:t>
            </a:r>
            <a:endParaRPr lang="en-US" altLang="zh-CN" sz="1100" dirty="0">
              <a:solidFill>
                <a:schemeClr val="bg1">
                  <a:lumMod val="50000"/>
                </a:schemeClr>
              </a:solidFill>
              <a:latin typeface="+mn-ea"/>
            </a:endParaRPr>
          </a:p>
          <a:p>
            <a:endParaRPr lang="en-US" altLang="zh-CN" sz="1100" dirty="0">
              <a:solidFill>
                <a:schemeClr val="bg1">
                  <a:lumMod val="50000"/>
                </a:schemeClr>
              </a:solidFill>
              <a:latin typeface="+mn-ea"/>
            </a:endParaRPr>
          </a:p>
        </p:txBody>
      </p:sp>
      <p:sp>
        <p:nvSpPr>
          <p:cNvPr id="14" name="矩形 13"/>
          <p:cNvSpPr/>
          <p:nvPr/>
        </p:nvSpPr>
        <p:spPr>
          <a:xfrm>
            <a:off x="422787" y="2346137"/>
            <a:ext cx="11316929" cy="1124650"/>
          </a:xfrm>
          <a:prstGeom prst="rect">
            <a:avLst/>
          </a:prstGeom>
          <a:solidFill>
            <a:srgbClr val="FEE6F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422787" y="2346136"/>
            <a:ext cx="11316929" cy="0"/>
          </a:xfrm>
          <a:prstGeom prst="line">
            <a:avLst/>
          </a:prstGeom>
          <a:ln w="34925">
            <a:solidFill>
              <a:srgbClr val="FEE6F0"/>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989771" y="2703872"/>
            <a:ext cx="393290" cy="393290"/>
          </a:xfrm>
          <a:prstGeom prst="ellipse">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64439" y="2778540"/>
            <a:ext cx="250011" cy="250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674758" y="2621760"/>
            <a:ext cx="9750328" cy="692497"/>
          </a:xfrm>
          <a:prstGeom prst="rect">
            <a:avLst/>
          </a:prstGeom>
        </p:spPr>
        <p:txBody>
          <a:bodyPr wrap="square">
            <a:spAutoFit/>
          </a:bodyPr>
          <a:lstStyle/>
          <a:p>
            <a:endParaRPr lang="en-US" altLang="zh-CN" sz="600" dirty="0">
              <a:solidFill>
                <a:schemeClr val="bg1">
                  <a:lumMod val="50000"/>
                </a:schemeClr>
              </a:solidFill>
              <a:latin typeface="+mn-ea"/>
            </a:endParaRPr>
          </a:p>
          <a:p>
            <a:r>
              <a:rPr lang="en-US" altLang="zh-CN" sz="1100" dirty="0">
                <a:solidFill>
                  <a:schemeClr val="bg1">
                    <a:lumMod val="50000"/>
                  </a:schemeClr>
                </a:solidFill>
                <a:latin typeface="+mn-ea"/>
              </a:rPr>
              <a:t>C</a:t>
            </a:r>
            <a:r>
              <a:rPr lang="zh-CN" altLang="zh-CN" sz="1100" dirty="0">
                <a:solidFill>
                  <a:schemeClr val="bg1">
                    <a:lumMod val="50000"/>
                  </a:schemeClr>
                </a:solidFill>
                <a:latin typeface="+mn-ea"/>
              </a:rPr>
              <a:t>ommissioned Moby Digg with the development and implementation of the photo The visual characterized by the use of the basic </a:t>
            </a:r>
            <a:endParaRPr lang="en-US" altLang="zh-CN" sz="1100" dirty="0">
              <a:solidFill>
                <a:schemeClr val="bg1">
                  <a:lumMod val="50000"/>
                </a:schemeClr>
              </a:solidFill>
              <a:latin typeface="+mn-ea"/>
            </a:endParaRPr>
          </a:p>
          <a:p>
            <a:r>
              <a:rPr lang="en-US" altLang="zh-CN" sz="1100" dirty="0">
                <a:solidFill>
                  <a:schemeClr val="bg1">
                    <a:lumMod val="50000"/>
                  </a:schemeClr>
                </a:solidFill>
                <a:latin typeface="+mn-ea"/>
              </a:rPr>
              <a:t>M</a:t>
            </a:r>
            <a:r>
              <a:rPr lang="zh-CN" altLang="zh-CN" sz="1100" dirty="0">
                <a:solidFill>
                  <a:schemeClr val="bg1">
                    <a:lumMod val="50000"/>
                  </a:schemeClr>
                </a:solidFill>
                <a:latin typeface="+mn-ea"/>
              </a:rPr>
              <a:t>icrosite</a:t>
            </a:r>
            <a:r>
              <a:rPr lang="en-US" altLang="zh-CN" sz="1100" dirty="0">
                <a:solidFill>
                  <a:schemeClr val="bg1">
                    <a:lumMod val="50000"/>
                  </a:schemeClr>
                </a:solidFill>
                <a:latin typeface="+mn-ea"/>
              </a:rPr>
              <a:t> C</a:t>
            </a:r>
            <a:r>
              <a:rPr lang="zh-CN" altLang="zh-CN" sz="1100" dirty="0">
                <a:solidFill>
                  <a:schemeClr val="bg1">
                    <a:lumMod val="50000"/>
                  </a:schemeClr>
                </a:solidFill>
                <a:latin typeface="+mn-ea"/>
              </a:rPr>
              <a:t>ommissioned Moby Digg with the development and implementation of the photo The visual characterized by the use of the basic </a:t>
            </a:r>
            <a:endParaRPr lang="en-US" altLang="zh-CN" sz="1100" dirty="0">
              <a:solidFill>
                <a:schemeClr val="bg1">
                  <a:lumMod val="50000"/>
                </a:schemeClr>
              </a:solidFill>
              <a:latin typeface="+mn-ea"/>
            </a:endParaRPr>
          </a:p>
          <a:p>
            <a:endParaRPr lang="en-US" altLang="zh-CN" sz="1100" dirty="0">
              <a:solidFill>
                <a:schemeClr val="bg1">
                  <a:lumMod val="50000"/>
                </a:schemeClr>
              </a:solidFill>
              <a:latin typeface="+mn-ea"/>
            </a:endParaRPr>
          </a:p>
        </p:txBody>
      </p:sp>
      <p:sp>
        <p:nvSpPr>
          <p:cNvPr id="19" name="矩形 18"/>
          <p:cNvSpPr/>
          <p:nvPr/>
        </p:nvSpPr>
        <p:spPr>
          <a:xfrm>
            <a:off x="422787" y="3712821"/>
            <a:ext cx="11316929" cy="1124650"/>
          </a:xfrm>
          <a:prstGeom prst="rect">
            <a:avLst/>
          </a:prstGeom>
          <a:solidFill>
            <a:srgbClr val="FEE6F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422787" y="3712820"/>
            <a:ext cx="11316929" cy="0"/>
          </a:xfrm>
          <a:prstGeom prst="line">
            <a:avLst/>
          </a:prstGeom>
          <a:ln w="34925">
            <a:solidFill>
              <a:srgbClr val="FEE6F0"/>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989771" y="4070556"/>
            <a:ext cx="393290" cy="393290"/>
          </a:xfrm>
          <a:prstGeom prst="ellipse">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64439" y="4145224"/>
            <a:ext cx="250011" cy="250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674758" y="3988444"/>
            <a:ext cx="9750328" cy="692497"/>
          </a:xfrm>
          <a:prstGeom prst="rect">
            <a:avLst/>
          </a:prstGeom>
        </p:spPr>
        <p:txBody>
          <a:bodyPr wrap="square">
            <a:spAutoFit/>
          </a:bodyPr>
          <a:lstStyle/>
          <a:p>
            <a:endParaRPr lang="en-US" altLang="zh-CN" sz="600" dirty="0">
              <a:solidFill>
                <a:schemeClr val="bg1">
                  <a:lumMod val="50000"/>
                </a:schemeClr>
              </a:solidFill>
              <a:latin typeface="+mn-ea"/>
            </a:endParaRPr>
          </a:p>
          <a:p>
            <a:r>
              <a:rPr lang="en-US" altLang="zh-CN" sz="1100" dirty="0">
                <a:solidFill>
                  <a:schemeClr val="bg1">
                    <a:lumMod val="50000"/>
                  </a:schemeClr>
                </a:solidFill>
                <a:latin typeface="+mn-ea"/>
              </a:rPr>
              <a:t>C</a:t>
            </a:r>
            <a:r>
              <a:rPr lang="zh-CN" altLang="zh-CN" sz="1100" dirty="0">
                <a:solidFill>
                  <a:schemeClr val="bg1">
                    <a:lumMod val="50000"/>
                  </a:schemeClr>
                </a:solidFill>
                <a:latin typeface="+mn-ea"/>
              </a:rPr>
              <a:t>ommissioned Moby Digg with the development and implementation of the photo The visual characterized by the use of the basic </a:t>
            </a:r>
            <a:endParaRPr lang="en-US" altLang="zh-CN" sz="1100" dirty="0">
              <a:solidFill>
                <a:schemeClr val="bg1">
                  <a:lumMod val="50000"/>
                </a:schemeClr>
              </a:solidFill>
              <a:latin typeface="+mn-ea"/>
            </a:endParaRPr>
          </a:p>
          <a:p>
            <a:r>
              <a:rPr lang="en-US" altLang="zh-CN" sz="1100" dirty="0">
                <a:solidFill>
                  <a:schemeClr val="bg1">
                    <a:lumMod val="50000"/>
                  </a:schemeClr>
                </a:solidFill>
                <a:latin typeface="+mn-ea"/>
              </a:rPr>
              <a:t>M</a:t>
            </a:r>
            <a:r>
              <a:rPr lang="zh-CN" altLang="zh-CN" sz="1100" dirty="0">
                <a:solidFill>
                  <a:schemeClr val="bg1">
                    <a:lumMod val="50000"/>
                  </a:schemeClr>
                </a:solidFill>
                <a:latin typeface="+mn-ea"/>
              </a:rPr>
              <a:t>icrosite</a:t>
            </a:r>
            <a:r>
              <a:rPr lang="en-US" altLang="zh-CN" sz="1100" dirty="0">
                <a:solidFill>
                  <a:schemeClr val="bg1">
                    <a:lumMod val="50000"/>
                  </a:schemeClr>
                </a:solidFill>
                <a:latin typeface="+mn-ea"/>
              </a:rPr>
              <a:t> C</a:t>
            </a:r>
            <a:r>
              <a:rPr lang="zh-CN" altLang="zh-CN" sz="1100" dirty="0">
                <a:solidFill>
                  <a:schemeClr val="bg1">
                    <a:lumMod val="50000"/>
                  </a:schemeClr>
                </a:solidFill>
                <a:latin typeface="+mn-ea"/>
              </a:rPr>
              <a:t>ommissioned Moby Digg with the development and implementation of the photo The visual characterized by the use of the basic </a:t>
            </a:r>
            <a:endParaRPr lang="en-US" altLang="zh-CN" sz="1100" dirty="0">
              <a:solidFill>
                <a:schemeClr val="bg1">
                  <a:lumMod val="50000"/>
                </a:schemeClr>
              </a:solidFill>
              <a:latin typeface="+mn-ea"/>
            </a:endParaRPr>
          </a:p>
          <a:p>
            <a:endParaRPr lang="en-US" altLang="zh-CN" sz="1100" dirty="0">
              <a:solidFill>
                <a:schemeClr val="bg1">
                  <a:lumMod val="50000"/>
                </a:schemeClr>
              </a:solidFill>
              <a:latin typeface="+mn-ea"/>
            </a:endParaRPr>
          </a:p>
        </p:txBody>
      </p:sp>
      <p:sp>
        <p:nvSpPr>
          <p:cNvPr id="24" name="矩形 23"/>
          <p:cNvSpPr/>
          <p:nvPr/>
        </p:nvSpPr>
        <p:spPr>
          <a:xfrm>
            <a:off x="422787" y="5079505"/>
            <a:ext cx="11316929" cy="1124650"/>
          </a:xfrm>
          <a:prstGeom prst="rect">
            <a:avLst/>
          </a:prstGeom>
          <a:solidFill>
            <a:srgbClr val="FEE6F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422787" y="5079504"/>
            <a:ext cx="11316929" cy="0"/>
          </a:xfrm>
          <a:prstGeom prst="line">
            <a:avLst/>
          </a:prstGeom>
          <a:ln w="34925">
            <a:solidFill>
              <a:srgbClr val="FEE6F0"/>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989771" y="5437240"/>
            <a:ext cx="393290" cy="393290"/>
          </a:xfrm>
          <a:prstGeom prst="ellipse">
            <a:avLst/>
          </a:prstGeom>
          <a:solidFill>
            <a:srgbClr val="FE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64439" y="5511908"/>
            <a:ext cx="250011" cy="250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674758" y="5355128"/>
            <a:ext cx="9750328" cy="692497"/>
          </a:xfrm>
          <a:prstGeom prst="rect">
            <a:avLst/>
          </a:prstGeom>
        </p:spPr>
        <p:txBody>
          <a:bodyPr wrap="square">
            <a:spAutoFit/>
          </a:bodyPr>
          <a:lstStyle/>
          <a:p>
            <a:endParaRPr lang="en-US" altLang="zh-CN" sz="600" dirty="0">
              <a:solidFill>
                <a:schemeClr val="bg1">
                  <a:lumMod val="50000"/>
                </a:schemeClr>
              </a:solidFill>
              <a:latin typeface="+mn-ea"/>
            </a:endParaRPr>
          </a:p>
          <a:p>
            <a:r>
              <a:rPr lang="en-US" altLang="zh-CN" sz="1100" dirty="0">
                <a:solidFill>
                  <a:schemeClr val="bg1">
                    <a:lumMod val="50000"/>
                  </a:schemeClr>
                </a:solidFill>
                <a:latin typeface="+mn-ea"/>
              </a:rPr>
              <a:t>C</a:t>
            </a:r>
            <a:r>
              <a:rPr lang="zh-CN" altLang="zh-CN" sz="1100" dirty="0">
                <a:solidFill>
                  <a:schemeClr val="bg1">
                    <a:lumMod val="50000"/>
                  </a:schemeClr>
                </a:solidFill>
                <a:latin typeface="+mn-ea"/>
              </a:rPr>
              <a:t>ommissioned Moby Digg with the development and implementation of the photo The visual characterized by the use of the basic </a:t>
            </a:r>
            <a:endParaRPr lang="en-US" altLang="zh-CN" sz="1100" dirty="0">
              <a:solidFill>
                <a:schemeClr val="bg1">
                  <a:lumMod val="50000"/>
                </a:schemeClr>
              </a:solidFill>
              <a:latin typeface="+mn-ea"/>
            </a:endParaRPr>
          </a:p>
          <a:p>
            <a:r>
              <a:rPr lang="en-US" altLang="zh-CN" sz="1100" dirty="0">
                <a:solidFill>
                  <a:schemeClr val="bg1">
                    <a:lumMod val="50000"/>
                  </a:schemeClr>
                </a:solidFill>
                <a:latin typeface="+mn-ea"/>
              </a:rPr>
              <a:t>M</a:t>
            </a:r>
            <a:r>
              <a:rPr lang="zh-CN" altLang="zh-CN" sz="1100" dirty="0">
                <a:solidFill>
                  <a:schemeClr val="bg1">
                    <a:lumMod val="50000"/>
                  </a:schemeClr>
                </a:solidFill>
                <a:latin typeface="+mn-ea"/>
              </a:rPr>
              <a:t>icrosite</a:t>
            </a:r>
            <a:r>
              <a:rPr lang="en-US" altLang="zh-CN" sz="1100" dirty="0">
                <a:solidFill>
                  <a:schemeClr val="bg1">
                    <a:lumMod val="50000"/>
                  </a:schemeClr>
                </a:solidFill>
                <a:latin typeface="+mn-ea"/>
              </a:rPr>
              <a:t> C</a:t>
            </a:r>
            <a:r>
              <a:rPr lang="zh-CN" altLang="zh-CN" sz="1100" dirty="0">
                <a:solidFill>
                  <a:schemeClr val="bg1">
                    <a:lumMod val="50000"/>
                  </a:schemeClr>
                </a:solidFill>
                <a:latin typeface="+mn-ea"/>
              </a:rPr>
              <a:t>ommissioned Moby Digg with the development and implementation of the photo The visual characterized by the use of the basic </a:t>
            </a:r>
            <a:endParaRPr lang="en-US" altLang="zh-CN" sz="1100" dirty="0">
              <a:solidFill>
                <a:schemeClr val="bg1">
                  <a:lumMod val="50000"/>
                </a:schemeClr>
              </a:solidFill>
              <a:latin typeface="+mn-ea"/>
            </a:endParaRPr>
          </a:p>
          <a:p>
            <a:endParaRPr lang="en-US" altLang="zh-CN" sz="1100" dirty="0">
              <a:solidFill>
                <a:schemeClr val="bg1">
                  <a:lumMod val="50000"/>
                </a:schemeClr>
              </a:solidFill>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88855" y="148455"/>
            <a:ext cx="9652124" cy="830997"/>
          </a:xfrm>
          <a:prstGeom prst="rect">
            <a:avLst/>
          </a:prstGeom>
          <a:noFill/>
        </p:spPr>
        <p:txBody>
          <a:bodyPr wrap="square" rtlCol="0">
            <a:spAutoFit/>
          </a:bodyPr>
          <a:lstStyle/>
          <a:p>
            <a:pPr algn="ctr"/>
            <a:r>
              <a:rPr lang="en-US" altLang="zh-CN" sz="4800" dirty="0">
                <a:solidFill>
                  <a:schemeClr val="bg1">
                    <a:lumMod val="65000"/>
                  </a:schemeClr>
                </a:solidFill>
                <a:latin typeface="Viner Hand ITC" panose="03070502030502020203" pitchFamily="66" charset="0"/>
                <a:cs typeface="Arial" panose="020B0604020202020204" pitchFamily="34" charset="0"/>
              </a:rPr>
              <a:t>MARKET</a:t>
            </a:r>
            <a:endParaRPr lang="zh-CN" altLang="en-US" sz="4800" dirty="0">
              <a:solidFill>
                <a:schemeClr val="bg1">
                  <a:lumMod val="65000"/>
                </a:schemeClr>
              </a:solidFill>
              <a:latin typeface="Viner Hand ITC" panose="03070502030502020203" pitchFamily="66" charset="0"/>
              <a:cs typeface="Arial" panose="020B0604020202020204" pitchFamily="34" charset="0"/>
            </a:endParaRPr>
          </a:p>
        </p:txBody>
      </p:sp>
      <p:sp>
        <p:nvSpPr>
          <p:cNvPr id="8" name="椭圆 7"/>
          <p:cNvSpPr/>
          <p:nvPr/>
        </p:nvSpPr>
        <p:spPr>
          <a:xfrm>
            <a:off x="1707955" y="2376716"/>
            <a:ext cx="1162245" cy="1162245"/>
          </a:xfrm>
          <a:prstGeom prst="ellipse">
            <a:avLst/>
          </a:prstGeom>
          <a:solidFill>
            <a:schemeClr val="bg1"/>
          </a:solidFill>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 27"/>
          <p:cNvSpPr/>
          <p:nvPr/>
        </p:nvSpPr>
        <p:spPr>
          <a:xfrm>
            <a:off x="3607274" y="2376716"/>
            <a:ext cx="1162245" cy="1162245"/>
          </a:xfrm>
          <a:prstGeom prst="ellipse">
            <a:avLst/>
          </a:prstGeom>
          <a:solidFill>
            <a:schemeClr val="bg1"/>
          </a:solidFill>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椭圆 31"/>
          <p:cNvSpPr/>
          <p:nvPr/>
        </p:nvSpPr>
        <p:spPr>
          <a:xfrm>
            <a:off x="5474174" y="2376716"/>
            <a:ext cx="1162245" cy="1162245"/>
          </a:xfrm>
          <a:prstGeom prst="ellipse">
            <a:avLst/>
          </a:prstGeom>
          <a:solidFill>
            <a:schemeClr val="bg1"/>
          </a:solidFill>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椭圆 33"/>
          <p:cNvSpPr/>
          <p:nvPr/>
        </p:nvSpPr>
        <p:spPr>
          <a:xfrm>
            <a:off x="7410255" y="2376716"/>
            <a:ext cx="1162245" cy="1162245"/>
          </a:xfrm>
          <a:prstGeom prst="ellipse">
            <a:avLst/>
          </a:prstGeom>
          <a:solidFill>
            <a:schemeClr val="bg1"/>
          </a:solidFill>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椭圆 36"/>
          <p:cNvSpPr/>
          <p:nvPr/>
        </p:nvSpPr>
        <p:spPr>
          <a:xfrm>
            <a:off x="9309574" y="2376716"/>
            <a:ext cx="1162245" cy="1162245"/>
          </a:xfrm>
          <a:prstGeom prst="ellipse">
            <a:avLst/>
          </a:prstGeom>
          <a:solidFill>
            <a:schemeClr val="bg1"/>
          </a:solidFill>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矩形 41"/>
          <p:cNvSpPr/>
          <p:nvPr/>
        </p:nvSpPr>
        <p:spPr>
          <a:xfrm>
            <a:off x="846622" y="2957839"/>
            <a:ext cx="10327907" cy="1596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92100" y="2957839"/>
            <a:ext cx="141585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rotWithShape="1">
          <a:blip r:embed="rId1">
            <a:extLst>
              <a:ext uri="{28A0092B-C50C-407E-A947-70E740481C1C}">
                <a14:useLocalDpi xmlns:a14="http://schemas.microsoft.com/office/drawing/2010/main" val="0"/>
              </a:ext>
            </a:extLst>
          </a:blip>
          <a:srcRect l="14099" t="39104" r="76583" b="42459"/>
          <a:stretch>
            <a:fillRect/>
          </a:stretch>
        </p:blipFill>
        <p:spPr>
          <a:xfrm>
            <a:off x="1797255" y="2463393"/>
            <a:ext cx="969875" cy="1170745"/>
          </a:xfrm>
          <a:custGeom>
            <a:avLst/>
            <a:gdLst>
              <a:gd name="connsiteX0" fmla="*/ 480944 w 969875"/>
              <a:gd name="connsiteY0" fmla="*/ 143425 h 1170745"/>
              <a:gd name="connsiteX1" fmla="*/ 131898 w 969875"/>
              <a:gd name="connsiteY1" fmla="*/ 492471 h 1170745"/>
              <a:gd name="connsiteX2" fmla="*/ 480944 w 969875"/>
              <a:gd name="connsiteY2" fmla="*/ 841517 h 1170745"/>
              <a:gd name="connsiteX3" fmla="*/ 829990 w 969875"/>
              <a:gd name="connsiteY3" fmla="*/ 492471 h 1170745"/>
              <a:gd name="connsiteX4" fmla="*/ 480944 w 969875"/>
              <a:gd name="connsiteY4" fmla="*/ 143425 h 1170745"/>
              <a:gd name="connsiteX5" fmla="*/ 484938 w 969875"/>
              <a:gd name="connsiteY5" fmla="*/ 0 h 1170745"/>
              <a:gd name="connsiteX6" fmla="*/ 827841 w 969875"/>
              <a:gd name="connsiteY6" fmla="*/ 142035 h 1170745"/>
              <a:gd name="connsiteX7" fmla="*/ 827840 w 969875"/>
              <a:gd name="connsiteY7" fmla="*/ 142036 h 1170745"/>
              <a:gd name="connsiteX8" fmla="*/ 827840 w 969875"/>
              <a:gd name="connsiteY8" fmla="*/ 827842 h 1170745"/>
              <a:gd name="connsiteX9" fmla="*/ 484938 w 969875"/>
              <a:gd name="connsiteY9" fmla="*/ 1170745 h 1170745"/>
              <a:gd name="connsiteX10" fmla="*/ 142035 w 969875"/>
              <a:gd name="connsiteY10" fmla="*/ 827841 h 1170745"/>
              <a:gd name="connsiteX11" fmla="*/ 142035 w 969875"/>
              <a:gd name="connsiteY11" fmla="*/ 142035 h 1170745"/>
              <a:gd name="connsiteX12" fmla="*/ 484938 w 969875"/>
              <a:gd name="connsiteY12" fmla="*/ 0 h 1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9875" h="1170745">
                <a:moveTo>
                  <a:pt x="480944" y="143425"/>
                </a:moveTo>
                <a:cubicBezTo>
                  <a:pt x="288171" y="143425"/>
                  <a:pt x="131898" y="299698"/>
                  <a:pt x="131898" y="492471"/>
                </a:cubicBezTo>
                <a:cubicBezTo>
                  <a:pt x="131898" y="685244"/>
                  <a:pt x="288171" y="841517"/>
                  <a:pt x="480944" y="841517"/>
                </a:cubicBezTo>
                <a:cubicBezTo>
                  <a:pt x="673717" y="841517"/>
                  <a:pt x="829990" y="685244"/>
                  <a:pt x="829990" y="492471"/>
                </a:cubicBezTo>
                <a:cubicBezTo>
                  <a:pt x="829990" y="299698"/>
                  <a:pt x="673717" y="143425"/>
                  <a:pt x="480944" y="143425"/>
                </a:cubicBezTo>
                <a:close/>
                <a:moveTo>
                  <a:pt x="484938" y="0"/>
                </a:moveTo>
                <a:cubicBezTo>
                  <a:pt x="609045" y="0"/>
                  <a:pt x="733151" y="47345"/>
                  <a:pt x="827841" y="142035"/>
                </a:cubicBezTo>
                <a:lnTo>
                  <a:pt x="827840" y="142036"/>
                </a:lnTo>
                <a:cubicBezTo>
                  <a:pt x="1017221" y="331416"/>
                  <a:pt x="1017221" y="638462"/>
                  <a:pt x="827840" y="827842"/>
                </a:cubicBezTo>
                <a:lnTo>
                  <a:pt x="484938" y="1170745"/>
                </a:lnTo>
                <a:lnTo>
                  <a:pt x="142035" y="827841"/>
                </a:lnTo>
                <a:cubicBezTo>
                  <a:pt x="-47345" y="638462"/>
                  <a:pt x="-47345" y="331415"/>
                  <a:pt x="142035" y="142035"/>
                </a:cubicBezTo>
                <a:cubicBezTo>
                  <a:pt x="236725" y="47345"/>
                  <a:pt x="360832" y="0"/>
                  <a:pt x="484938" y="0"/>
                </a:cubicBezTo>
                <a:close/>
              </a:path>
            </a:pathLst>
          </a:custGeom>
        </p:spPr>
      </p:pic>
      <p:pic>
        <p:nvPicPr>
          <p:cNvPr id="53" name="图片 52"/>
          <p:cNvPicPr>
            <a:picLocks noChangeAspect="1"/>
          </p:cNvPicPr>
          <p:nvPr/>
        </p:nvPicPr>
        <p:blipFill rotWithShape="1">
          <a:blip r:embed="rId1">
            <a:extLst>
              <a:ext uri="{28A0092B-C50C-407E-A947-70E740481C1C}">
                <a14:useLocalDpi xmlns:a14="http://schemas.microsoft.com/office/drawing/2010/main" val="0"/>
              </a:ext>
            </a:extLst>
          </a:blip>
          <a:srcRect l="24442" t="39104" r="66239" b="42459"/>
          <a:stretch>
            <a:fillRect/>
          </a:stretch>
        </p:blipFill>
        <p:spPr>
          <a:xfrm>
            <a:off x="3705099" y="2463392"/>
            <a:ext cx="969876" cy="1170745"/>
          </a:xfrm>
          <a:custGeom>
            <a:avLst/>
            <a:gdLst>
              <a:gd name="connsiteX0" fmla="*/ 490389 w 969876"/>
              <a:gd name="connsiteY0" fmla="*/ 143426 h 1170745"/>
              <a:gd name="connsiteX1" fmla="*/ 141343 w 969876"/>
              <a:gd name="connsiteY1" fmla="*/ 492472 h 1170745"/>
              <a:gd name="connsiteX2" fmla="*/ 490389 w 969876"/>
              <a:gd name="connsiteY2" fmla="*/ 841518 h 1170745"/>
              <a:gd name="connsiteX3" fmla="*/ 839435 w 969876"/>
              <a:gd name="connsiteY3" fmla="*/ 492472 h 1170745"/>
              <a:gd name="connsiteX4" fmla="*/ 490389 w 969876"/>
              <a:gd name="connsiteY4" fmla="*/ 143426 h 1170745"/>
              <a:gd name="connsiteX5" fmla="*/ 484938 w 969876"/>
              <a:gd name="connsiteY5" fmla="*/ 0 h 1170745"/>
              <a:gd name="connsiteX6" fmla="*/ 827841 w 969876"/>
              <a:gd name="connsiteY6" fmla="*/ 142035 h 1170745"/>
              <a:gd name="connsiteX7" fmla="*/ 827841 w 969876"/>
              <a:gd name="connsiteY7" fmla="*/ 142036 h 1170745"/>
              <a:gd name="connsiteX8" fmla="*/ 827841 w 969876"/>
              <a:gd name="connsiteY8" fmla="*/ 827842 h 1170745"/>
              <a:gd name="connsiteX9" fmla="*/ 484938 w 969876"/>
              <a:gd name="connsiteY9" fmla="*/ 1170745 h 1170745"/>
              <a:gd name="connsiteX10" fmla="*/ 142035 w 969876"/>
              <a:gd name="connsiteY10" fmla="*/ 827841 h 1170745"/>
              <a:gd name="connsiteX11" fmla="*/ 142035 w 969876"/>
              <a:gd name="connsiteY11" fmla="*/ 142035 h 1170745"/>
              <a:gd name="connsiteX12" fmla="*/ 484938 w 969876"/>
              <a:gd name="connsiteY12" fmla="*/ 0 h 1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9876" h="1170745">
                <a:moveTo>
                  <a:pt x="490389" y="143426"/>
                </a:moveTo>
                <a:cubicBezTo>
                  <a:pt x="297616" y="143426"/>
                  <a:pt x="141343" y="299699"/>
                  <a:pt x="141343" y="492472"/>
                </a:cubicBezTo>
                <a:cubicBezTo>
                  <a:pt x="141343" y="685245"/>
                  <a:pt x="297616" y="841518"/>
                  <a:pt x="490389" y="841518"/>
                </a:cubicBezTo>
                <a:cubicBezTo>
                  <a:pt x="683162" y="841518"/>
                  <a:pt x="839435" y="685245"/>
                  <a:pt x="839435" y="492472"/>
                </a:cubicBezTo>
                <a:cubicBezTo>
                  <a:pt x="839435" y="299699"/>
                  <a:pt x="683162" y="143426"/>
                  <a:pt x="490389" y="143426"/>
                </a:cubicBezTo>
                <a:close/>
                <a:moveTo>
                  <a:pt x="484938" y="0"/>
                </a:moveTo>
                <a:cubicBezTo>
                  <a:pt x="609045" y="0"/>
                  <a:pt x="733151" y="47345"/>
                  <a:pt x="827841" y="142035"/>
                </a:cubicBezTo>
                <a:lnTo>
                  <a:pt x="827841" y="142036"/>
                </a:lnTo>
                <a:cubicBezTo>
                  <a:pt x="1017221" y="331416"/>
                  <a:pt x="1017221" y="638462"/>
                  <a:pt x="827841" y="827842"/>
                </a:cubicBezTo>
                <a:lnTo>
                  <a:pt x="484938" y="1170745"/>
                </a:lnTo>
                <a:lnTo>
                  <a:pt x="142035" y="827841"/>
                </a:lnTo>
                <a:cubicBezTo>
                  <a:pt x="-47345" y="638462"/>
                  <a:pt x="-47345" y="331415"/>
                  <a:pt x="142035" y="142035"/>
                </a:cubicBezTo>
                <a:cubicBezTo>
                  <a:pt x="236725" y="47345"/>
                  <a:pt x="360832" y="0"/>
                  <a:pt x="484938" y="0"/>
                </a:cubicBezTo>
                <a:close/>
              </a:path>
            </a:pathLst>
          </a:custGeom>
        </p:spPr>
      </p:pic>
      <p:pic>
        <p:nvPicPr>
          <p:cNvPr id="55" name="图片 54"/>
          <p:cNvPicPr>
            <a:picLocks noChangeAspect="1"/>
          </p:cNvPicPr>
          <p:nvPr/>
        </p:nvPicPr>
        <p:blipFill rotWithShape="1">
          <a:blip r:embed="rId1">
            <a:extLst>
              <a:ext uri="{28A0092B-C50C-407E-A947-70E740481C1C}">
                <a14:useLocalDpi xmlns:a14="http://schemas.microsoft.com/office/drawing/2010/main" val="0"/>
              </a:ext>
            </a:extLst>
          </a:blip>
          <a:srcRect l="34598" t="39104" r="56084" b="42459"/>
          <a:stretch>
            <a:fillRect/>
          </a:stretch>
        </p:blipFill>
        <p:spPr>
          <a:xfrm>
            <a:off x="5576610" y="2463391"/>
            <a:ext cx="969876" cy="1170745"/>
          </a:xfrm>
          <a:custGeom>
            <a:avLst/>
            <a:gdLst>
              <a:gd name="connsiteX0" fmla="*/ 477176 w 969876"/>
              <a:gd name="connsiteY0" fmla="*/ 143427 h 1170745"/>
              <a:gd name="connsiteX1" fmla="*/ 128130 w 969876"/>
              <a:gd name="connsiteY1" fmla="*/ 492473 h 1170745"/>
              <a:gd name="connsiteX2" fmla="*/ 477176 w 969876"/>
              <a:gd name="connsiteY2" fmla="*/ 841519 h 1170745"/>
              <a:gd name="connsiteX3" fmla="*/ 826222 w 969876"/>
              <a:gd name="connsiteY3" fmla="*/ 492473 h 1170745"/>
              <a:gd name="connsiteX4" fmla="*/ 477176 w 969876"/>
              <a:gd name="connsiteY4" fmla="*/ 143427 h 1170745"/>
              <a:gd name="connsiteX5" fmla="*/ 484939 w 969876"/>
              <a:gd name="connsiteY5" fmla="*/ 0 h 1170745"/>
              <a:gd name="connsiteX6" fmla="*/ 827841 w 969876"/>
              <a:gd name="connsiteY6" fmla="*/ 142035 h 1170745"/>
              <a:gd name="connsiteX7" fmla="*/ 827841 w 969876"/>
              <a:gd name="connsiteY7" fmla="*/ 142036 h 1170745"/>
              <a:gd name="connsiteX8" fmla="*/ 827841 w 969876"/>
              <a:gd name="connsiteY8" fmla="*/ 827842 h 1170745"/>
              <a:gd name="connsiteX9" fmla="*/ 484939 w 969876"/>
              <a:gd name="connsiteY9" fmla="*/ 1170745 h 1170745"/>
              <a:gd name="connsiteX10" fmla="*/ 142035 w 969876"/>
              <a:gd name="connsiteY10" fmla="*/ 827841 h 1170745"/>
              <a:gd name="connsiteX11" fmla="*/ 142035 w 969876"/>
              <a:gd name="connsiteY11" fmla="*/ 142035 h 1170745"/>
              <a:gd name="connsiteX12" fmla="*/ 484939 w 969876"/>
              <a:gd name="connsiteY12" fmla="*/ 0 h 1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9876" h="1170745">
                <a:moveTo>
                  <a:pt x="477176" y="143427"/>
                </a:moveTo>
                <a:cubicBezTo>
                  <a:pt x="284403" y="143427"/>
                  <a:pt x="128130" y="299700"/>
                  <a:pt x="128130" y="492473"/>
                </a:cubicBezTo>
                <a:cubicBezTo>
                  <a:pt x="128130" y="685246"/>
                  <a:pt x="284403" y="841519"/>
                  <a:pt x="477176" y="841519"/>
                </a:cubicBezTo>
                <a:cubicBezTo>
                  <a:pt x="669949" y="841519"/>
                  <a:pt x="826222" y="685246"/>
                  <a:pt x="826222" y="492473"/>
                </a:cubicBezTo>
                <a:cubicBezTo>
                  <a:pt x="826222" y="299700"/>
                  <a:pt x="669949" y="143427"/>
                  <a:pt x="477176" y="143427"/>
                </a:cubicBezTo>
                <a:close/>
                <a:moveTo>
                  <a:pt x="484939" y="0"/>
                </a:moveTo>
                <a:cubicBezTo>
                  <a:pt x="609045" y="0"/>
                  <a:pt x="733151" y="47345"/>
                  <a:pt x="827841" y="142035"/>
                </a:cubicBezTo>
                <a:lnTo>
                  <a:pt x="827841" y="142036"/>
                </a:lnTo>
                <a:cubicBezTo>
                  <a:pt x="1017221" y="331416"/>
                  <a:pt x="1017221" y="638462"/>
                  <a:pt x="827841" y="827842"/>
                </a:cubicBezTo>
                <a:lnTo>
                  <a:pt x="484939" y="1170745"/>
                </a:lnTo>
                <a:lnTo>
                  <a:pt x="142035" y="827841"/>
                </a:lnTo>
                <a:cubicBezTo>
                  <a:pt x="-47345" y="638462"/>
                  <a:pt x="-47345" y="331415"/>
                  <a:pt x="142035" y="142035"/>
                </a:cubicBezTo>
                <a:cubicBezTo>
                  <a:pt x="236726" y="47345"/>
                  <a:pt x="360832" y="0"/>
                  <a:pt x="484939" y="0"/>
                </a:cubicBezTo>
                <a:close/>
              </a:path>
            </a:pathLst>
          </a:custGeom>
        </p:spPr>
      </p:pic>
      <p:pic>
        <p:nvPicPr>
          <p:cNvPr id="56" name="图片 55"/>
          <p:cNvPicPr>
            <a:picLocks noChangeAspect="1"/>
          </p:cNvPicPr>
          <p:nvPr/>
        </p:nvPicPr>
        <p:blipFill rotWithShape="1">
          <a:blip r:embed="rId1">
            <a:extLst>
              <a:ext uri="{28A0092B-C50C-407E-A947-70E740481C1C}">
                <a14:useLocalDpi xmlns:a14="http://schemas.microsoft.com/office/drawing/2010/main" val="0"/>
              </a:ext>
            </a:extLst>
          </a:blip>
          <a:srcRect l="44941" t="39104" r="45740" b="42459"/>
          <a:stretch>
            <a:fillRect/>
          </a:stretch>
        </p:blipFill>
        <p:spPr>
          <a:xfrm>
            <a:off x="7506438" y="2475873"/>
            <a:ext cx="969876" cy="1170745"/>
          </a:xfrm>
          <a:custGeom>
            <a:avLst/>
            <a:gdLst>
              <a:gd name="connsiteX0" fmla="*/ 474470 w 969876"/>
              <a:gd name="connsiteY0" fmla="*/ 130945 h 1170745"/>
              <a:gd name="connsiteX1" fmla="*/ 125424 w 969876"/>
              <a:gd name="connsiteY1" fmla="*/ 479991 h 1170745"/>
              <a:gd name="connsiteX2" fmla="*/ 474470 w 969876"/>
              <a:gd name="connsiteY2" fmla="*/ 829037 h 1170745"/>
              <a:gd name="connsiteX3" fmla="*/ 823516 w 969876"/>
              <a:gd name="connsiteY3" fmla="*/ 479991 h 1170745"/>
              <a:gd name="connsiteX4" fmla="*/ 474470 w 969876"/>
              <a:gd name="connsiteY4" fmla="*/ 130945 h 1170745"/>
              <a:gd name="connsiteX5" fmla="*/ 484939 w 969876"/>
              <a:gd name="connsiteY5" fmla="*/ 0 h 1170745"/>
              <a:gd name="connsiteX6" fmla="*/ 827841 w 969876"/>
              <a:gd name="connsiteY6" fmla="*/ 142035 h 1170745"/>
              <a:gd name="connsiteX7" fmla="*/ 827841 w 969876"/>
              <a:gd name="connsiteY7" fmla="*/ 142036 h 1170745"/>
              <a:gd name="connsiteX8" fmla="*/ 827841 w 969876"/>
              <a:gd name="connsiteY8" fmla="*/ 827842 h 1170745"/>
              <a:gd name="connsiteX9" fmla="*/ 484939 w 969876"/>
              <a:gd name="connsiteY9" fmla="*/ 1170745 h 1170745"/>
              <a:gd name="connsiteX10" fmla="*/ 142035 w 969876"/>
              <a:gd name="connsiteY10" fmla="*/ 827841 h 1170745"/>
              <a:gd name="connsiteX11" fmla="*/ 142035 w 969876"/>
              <a:gd name="connsiteY11" fmla="*/ 142035 h 1170745"/>
              <a:gd name="connsiteX12" fmla="*/ 484939 w 969876"/>
              <a:gd name="connsiteY12" fmla="*/ 0 h 1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9876" h="1170745">
                <a:moveTo>
                  <a:pt x="474470" y="130945"/>
                </a:moveTo>
                <a:cubicBezTo>
                  <a:pt x="281697" y="130945"/>
                  <a:pt x="125424" y="287218"/>
                  <a:pt x="125424" y="479991"/>
                </a:cubicBezTo>
                <a:cubicBezTo>
                  <a:pt x="125424" y="672764"/>
                  <a:pt x="281697" y="829037"/>
                  <a:pt x="474470" y="829037"/>
                </a:cubicBezTo>
                <a:cubicBezTo>
                  <a:pt x="667243" y="829037"/>
                  <a:pt x="823516" y="672764"/>
                  <a:pt x="823516" y="479991"/>
                </a:cubicBezTo>
                <a:cubicBezTo>
                  <a:pt x="823516" y="287218"/>
                  <a:pt x="667243" y="130945"/>
                  <a:pt x="474470" y="130945"/>
                </a:cubicBezTo>
                <a:close/>
                <a:moveTo>
                  <a:pt x="484939" y="0"/>
                </a:moveTo>
                <a:cubicBezTo>
                  <a:pt x="609045" y="0"/>
                  <a:pt x="733151" y="47345"/>
                  <a:pt x="827841" y="142035"/>
                </a:cubicBezTo>
                <a:lnTo>
                  <a:pt x="827841" y="142036"/>
                </a:lnTo>
                <a:cubicBezTo>
                  <a:pt x="1017221" y="331416"/>
                  <a:pt x="1017221" y="638462"/>
                  <a:pt x="827841" y="827842"/>
                </a:cubicBezTo>
                <a:lnTo>
                  <a:pt x="484939" y="1170745"/>
                </a:lnTo>
                <a:lnTo>
                  <a:pt x="142035" y="827841"/>
                </a:lnTo>
                <a:cubicBezTo>
                  <a:pt x="-47345" y="638462"/>
                  <a:pt x="-47345" y="331415"/>
                  <a:pt x="142035" y="142035"/>
                </a:cubicBezTo>
                <a:cubicBezTo>
                  <a:pt x="236726" y="47345"/>
                  <a:pt x="360832" y="0"/>
                  <a:pt x="484939" y="0"/>
                </a:cubicBezTo>
                <a:close/>
              </a:path>
            </a:pathLst>
          </a:custGeom>
        </p:spPr>
      </p:pic>
      <p:pic>
        <p:nvPicPr>
          <p:cNvPr id="61" name="图片 60"/>
          <p:cNvPicPr>
            <a:picLocks noChangeAspect="1"/>
          </p:cNvPicPr>
          <p:nvPr/>
        </p:nvPicPr>
        <p:blipFill rotWithShape="1">
          <a:blip r:embed="rId1">
            <a:extLst>
              <a:ext uri="{28A0092B-C50C-407E-A947-70E740481C1C}">
                <a14:useLocalDpi xmlns:a14="http://schemas.microsoft.com/office/drawing/2010/main" val="0"/>
              </a:ext>
            </a:extLst>
          </a:blip>
          <a:srcRect l="55379" t="39104" r="35303" b="42459"/>
          <a:stretch>
            <a:fillRect/>
          </a:stretch>
        </p:blipFill>
        <p:spPr>
          <a:xfrm>
            <a:off x="9415383" y="2487289"/>
            <a:ext cx="969875" cy="1170745"/>
          </a:xfrm>
          <a:custGeom>
            <a:avLst/>
            <a:gdLst>
              <a:gd name="connsiteX0" fmla="*/ 492648 w 969875"/>
              <a:gd name="connsiteY0" fmla="*/ 119529 h 1170745"/>
              <a:gd name="connsiteX1" fmla="*/ 143602 w 969875"/>
              <a:gd name="connsiteY1" fmla="*/ 468575 h 1170745"/>
              <a:gd name="connsiteX2" fmla="*/ 492648 w 969875"/>
              <a:gd name="connsiteY2" fmla="*/ 817621 h 1170745"/>
              <a:gd name="connsiteX3" fmla="*/ 841694 w 969875"/>
              <a:gd name="connsiteY3" fmla="*/ 468575 h 1170745"/>
              <a:gd name="connsiteX4" fmla="*/ 492648 w 969875"/>
              <a:gd name="connsiteY4" fmla="*/ 119529 h 1170745"/>
              <a:gd name="connsiteX5" fmla="*/ 484938 w 969875"/>
              <a:gd name="connsiteY5" fmla="*/ 0 h 1170745"/>
              <a:gd name="connsiteX6" fmla="*/ 827841 w 969875"/>
              <a:gd name="connsiteY6" fmla="*/ 142035 h 1170745"/>
              <a:gd name="connsiteX7" fmla="*/ 827840 w 969875"/>
              <a:gd name="connsiteY7" fmla="*/ 142036 h 1170745"/>
              <a:gd name="connsiteX8" fmla="*/ 827840 w 969875"/>
              <a:gd name="connsiteY8" fmla="*/ 827842 h 1170745"/>
              <a:gd name="connsiteX9" fmla="*/ 484938 w 969875"/>
              <a:gd name="connsiteY9" fmla="*/ 1170745 h 1170745"/>
              <a:gd name="connsiteX10" fmla="*/ 142035 w 969875"/>
              <a:gd name="connsiteY10" fmla="*/ 827841 h 1170745"/>
              <a:gd name="connsiteX11" fmla="*/ 142035 w 969875"/>
              <a:gd name="connsiteY11" fmla="*/ 142035 h 1170745"/>
              <a:gd name="connsiteX12" fmla="*/ 484938 w 969875"/>
              <a:gd name="connsiteY12" fmla="*/ 0 h 1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9875" h="1170745">
                <a:moveTo>
                  <a:pt x="492648" y="119529"/>
                </a:moveTo>
                <a:cubicBezTo>
                  <a:pt x="299875" y="119529"/>
                  <a:pt x="143602" y="275802"/>
                  <a:pt x="143602" y="468575"/>
                </a:cubicBezTo>
                <a:cubicBezTo>
                  <a:pt x="143602" y="661348"/>
                  <a:pt x="299875" y="817621"/>
                  <a:pt x="492648" y="817621"/>
                </a:cubicBezTo>
                <a:cubicBezTo>
                  <a:pt x="685421" y="817621"/>
                  <a:pt x="841694" y="661348"/>
                  <a:pt x="841694" y="468575"/>
                </a:cubicBezTo>
                <a:cubicBezTo>
                  <a:pt x="841694" y="275802"/>
                  <a:pt x="685421" y="119529"/>
                  <a:pt x="492648" y="119529"/>
                </a:cubicBezTo>
                <a:close/>
                <a:moveTo>
                  <a:pt x="484938" y="0"/>
                </a:moveTo>
                <a:cubicBezTo>
                  <a:pt x="609045" y="0"/>
                  <a:pt x="733151" y="47345"/>
                  <a:pt x="827841" y="142035"/>
                </a:cubicBezTo>
                <a:lnTo>
                  <a:pt x="827840" y="142036"/>
                </a:lnTo>
                <a:cubicBezTo>
                  <a:pt x="1017221" y="331416"/>
                  <a:pt x="1017221" y="638462"/>
                  <a:pt x="827840" y="827842"/>
                </a:cubicBezTo>
                <a:lnTo>
                  <a:pt x="484938" y="1170745"/>
                </a:lnTo>
                <a:lnTo>
                  <a:pt x="142035" y="827841"/>
                </a:lnTo>
                <a:cubicBezTo>
                  <a:pt x="-47345" y="638462"/>
                  <a:pt x="-47345" y="331415"/>
                  <a:pt x="142035" y="142035"/>
                </a:cubicBezTo>
                <a:cubicBezTo>
                  <a:pt x="236725" y="47345"/>
                  <a:pt x="360831" y="0"/>
                  <a:pt x="484938" y="0"/>
                </a:cubicBezTo>
                <a:close/>
              </a:path>
            </a:pathLst>
          </a:custGeom>
        </p:spPr>
      </p:pic>
      <p:cxnSp>
        <p:nvCxnSpPr>
          <p:cNvPr id="44" name="直接连接符 43"/>
          <p:cNvCxnSpPr/>
          <p:nvPr/>
        </p:nvCxnSpPr>
        <p:spPr>
          <a:xfrm>
            <a:off x="2862580" y="2957839"/>
            <a:ext cx="74977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757420" y="2957839"/>
            <a:ext cx="7167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631940" y="2957839"/>
            <a:ext cx="77831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8562340" y="2957839"/>
            <a:ext cx="74723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0459830" y="2957839"/>
            <a:ext cx="141585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054217" y="849980"/>
            <a:ext cx="6096000" cy="276999"/>
          </a:xfrm>
          <a:prstGeom prst="rect">
            <a:avLst/>
          </a:prstGeom>
        </p:spPr>
        <p:txBody>
          <a:bodyPr>
            <a:spAutoFit/>
          </a:bodyPr>
          <a:lstStyle/>
          <a:p>
            <a:pPr algn="ctr"/>
            <a:r>
              <a:rPr lang="zh-CN" altLang="zh-CN" sz="1200" dirty="0">
                <a:solidFill>
                  <a:schemeClr val="tx1">
                    <a:lumMod val="75000"/>
                    <a:lumOff val="25000"/>
                  </a:schemeClr>
                </a:solidFill>
                <a:latin typeface="+mn-ea"/>
              </a:rPr>
              <a:t>implementation development</a:t>
            </a:r>
            <a:r>
              <a:rPr lang="en-US" altLang="zh-CN" sz="1200" dirty="0">
                <a:solidFill>
                  <a:schemeClr val="tx1">
                    <a:lumMod val="75000"/>
                    <a:lumOff val="25000"/>
                  </a:schemeClr>
                </a:solidFill>
                <a:latin typeface="+mn-ea"/>
              </a:rPr>
              <a:t> </a:t>
            </a:r>
            <a:r>
              <a:rPr lang="zh-CN" altLang="zh-CN" sz="1200" dirty="0">
                <a:solidFill>
                  <a:schemeClr val="tx1">
                    <a:lumMod val="75000"/>
                    <a:lumOff val="25000"/>
                  </a:schemeClr>
                </a:solidFill>
                <a:latin typeface="+mn-ea"/>
              </a:rPr>
              <a:t>Moby Digg with the development </a:t>
            </a:r>
            <a:endParaRPr lang="en-US" altLang="zh-CN" sz="1200" dirty="0">
              <a:solidFill>
                <a:schemeClr val="tx1">
                  <a:lumMod val="75000"/>
                  <a:lumOff val="25000"/>
                </a:schemeClr>
              </a:solidFill>
              <a:latin typeface="+mn-ea"/>
            </a:endParaRPr>
          </a:p>
        </p:txBody>
      </p:sp>
      <p:sp>
        <p:nvSpPr>
          <p:cNvPr id="57" name="矩形 56"/>
          <p:cNvSpPr/>
          <p:nvPr/>
        </p:nvSpPr>
        <p:spPr>
          <a:xfrm>
            <a:off x="3414128" y="4533075"/>
            <a:ext cx="1600135" cy="1308050"/>
          </a:xfrm>
          <a:prstGeom prst="rect">
            <a:avLst/>
          </a:prstGeom>
        </p:spPr>
        <p:txBody>
          <a:bodyPr wrap="square">
            <a:spAutoFit/>
          </a:bodyPr>
          <a:lstStyle/>
          <a:p>
            <a:pPr algn="ctr">
              <a:lnSpc>
                <a:spcPct val="150000"/>
              </a:lnSpc>
            </a:pPr>
            <a:r>
              <a:rPr lang="en-US" altLang="zh-CN" sz="1600" b="1" dirty="0">
                <a:solidFill>
                  <a:schemeClr val="tx1">
                    <a:lumMod val="75000"/>
                    <a:lumOff val="25000"/>
                  </a:schemeClr>
                </a:solidFill>
                <a:latin typeface="+mn-ea"/>
              </a:rPr>
              <a:t>Sample</a:t>
            </a:r>
            <a:endParaRPr lang="en-US" altLang="zh-CN" sz="1600" b="1" dirty="0">
              <a:solidFill>
                <a:schemeClr val="tx1">
                  <a:lumMod val="75000"/>
                  <a:lumOff val="25000"/>
                </a:schemeClr>
              </a:solidFill>
              <a:latin typeface="+mn-ea"/>
            </a:endParaRPr>
          </a:p>
          <a:p>
            <a:pPr algn="ctr"/>
            <a:endParaRPr lang="en-US" altLang="zh-CN" sz="700" dirty="0">
              <a:solidFill>
                <a:schemeClr val="tx1">
                  <a:lumMod val="75000"/>
                  <a:lumOff val="25000"/>
                </a:schemeClr>
              </a:solidFill>
              <a:latin typeface="+mn-ea"/>
            </a:endParaRPr>
          </a:p>
          <a:p>
            <a:pPr algn="ctr"/>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implementation of the photo The  microsite</a:t>
            </a:r>
            <a:endParaRPr lang="en-US" altLang="zh-CN" sz="1200" dirty="0">
              <a:solidFill>
                <a:schemeClr val="tx1">
                  <a:lumMod val="75000"/>
                  <a:lumOff val="25000"/>
                </a:schemeClr>
              </a:solidFill>
              <a:latin typeface="+mn-ea"/>
            </a:endParaRPr>
          </a:p>
        </p:txBody>
      </p:sp>
      <p:sp>
        <p:nvSpPr>
          <p:cNvPr id="58" name="矩形 57"/>
          <p:cNvSpPr/>
          <p:nvPr/>
        </p:nvSpPr>
        <p:spPr>
          <a:xfrm>
            <a:off x="5268328" y="4533075"/>
            <a:ext cx="1600135" cy="1308050"/>
          </a:xfrm>
          <a:prstGeom prst="rect">
            <a:avLst/>
          </a:prstGeom>
        </p:spPr>
        <p:txBody>
          <a:bodyPr wrap="square">
            <a:spAutoFit/>
          </a:bodyPr>
          <a:lstStyle/>
          <a:p>
            <a:pPr algn="ctr">
              <a:lnSpc>
                <a:spcPct val="150000"/>
              </a:lnSpc>
            </a:pPr>
            <a:r>
              <a:rPr lang="en-US" altLang="zh-CN" sz="1600" b="1" dirty="0">
                <a:solidFill>
                  <a:schemeClr val="tx1">
                    <a:lumMod val="75000"/>
                    <a:lumOff val="25000"/>
                  </a:schemeClr>
                </a:solidFill>
                <a:latin typeface="+mn-ea"/>
              </a:rPr>
              <a:t>Photo</a:t>
            </a:r>
            <a:endParaRPr lang="en-US" altLang="zh-CN" sz="1600" b="1" dirty="0">
              <a:solidFill>
                <a:schemeClr val="tx1">
                  <a:lumMod val="75000"/>
                  <a:lumOff val="25000"/>
                </a:schemeClr>
              </a:solidFill>
              <a:latin typeface="+mn-ea"/>
            </a:endParaRPr>
          </a:p>
          <a:p>
            <a:pPr algn="ctr"/>
            <a:endParaRPr lang="en-US" altLang="zh-CN" sz="700" dirty="0">
              <a:solidFill>
                <a:schemeClr val="tx1">
                  <a:lumMod val="75000"/>
                  <a:lumOff val="25000"/>
                </a:schemeClr>
              </a:solidFill>
              <a:latin typeface="+mn-ea"/>
            </a:endParaRPr>
          </a:p>
          <a:p>
            <a:pPr algn="ctr"/>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implementation of the photo The  microsite</a:t>
            </a:r>
            <a:endParaRPr lang="en-US" altLang="zh-CN" sz="1200" dirty="0">
              <a:solidFill>
                <a:schemeClr val="tx1">
                  <a:lumMod val="75000"/>
                  <a:lumOff val="25000"/>
                </a:schemeClr>
              </a:solidFill>
              <a:latin typeface="+mn-ea"/>
            </a:endParaRPr>
          </a:p>
        </p:txBody>
      </p:sp>
      <p:sp>
        <p:nvSpPr>
          <p:cNvPr id="59" name="矩形 58"/>
          <p:cNvSpPr/>
          <p:nvPr/>
        </p:nvSpPr>
        <p:spPr>
          <a:xfrm>
            <a:off x="1483728" y="4533075"/>
            <a:ext cx="1600135" cy="1308050"/>
          </a:xfrm>
          <a:prstGeom prst="rect">
            <a:avLst/>
          </a:prstGeom>
        </p:spPr>
        <p:txBody>
          <a:bodyPr wrap="square">
            <a:spAutoFit/>
          </a:bodyPr>
          <a:lstStyle/>
          <a:p>
            <a:pPr algn="ctr">
              <a:lnSpc>
                <a:spcPct val="150000"/>
              </a:lnSpc>
            </a:pPr>
            <a:r>
              <a:rPr lang="zh-CN" altLang="zh-CN" sz="1600" b="1" dirty="0">
                <a:solidFill>
                  <a:schemeClr val="tx1">
                    <a:lumMod val="75000"/>
                    <a:lumOff val="25000"/>
                  </a:schemeClr>
                </a:solidFill>
                <a:latin typeface="+mn-ea"/>
              </a:rPr>
              <a:t>Europe</a:t>
            </a:r>
            <a:endParaRPr lang="en-US" altLang="zh-CN" sz="1600" b="1" dirty="0">
              <a:solidFill>
                <a:schemeClr val="tx1">
                  <a:lumMod val="75000"/>
                  <a:lumOff val="25000"/>
                </a:schemeClr>
              </a:solidFill>
              <a:latin typeface="+mn-ea"/>
            </a:endParaRPr>
          </a:p>
          <a:p>
            <a:pPr algn="ctr"/>
            <a:endParaRPr lang="en-US" altLang="zh-CN" sz="700" dirty="0">
              <a:solidFill>
                <a:schemeClr val="tx1">
                  <a:lumMod val="75000"/>
                  <a:lumOff val="25000"/>
                </a:schemeClr>
              </a:solidFill>
              <a:latin typeface="+mn-ea"/>
            </a:endParaRPr>
          </a:p>
          <a:p>
            <a:pPr algn="ctr"/>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implementation of the photo The  microsite</a:t>
            </a:r>
            <a:endParaRPr lang="en-US" altLang="zh-CN" sz="1200" dirty="0">
              <a:solidFill>
                <a:schemeClr val="tx1">
                  <a:lumMod val="75000"/>
                  <a:lumOff val="25000"/>
                </a:schemeClr>
              </a:solidFill>
              <a:latin typeface="+mn-ea"/>
            </a:endParaRPr>
          </a:p>
        </p:txBody>
      </p:sp>
      <p:sp>
        <p:nvSpPr>
          <p:cNvPr id="60" name="矩形 59"/>
          <p:cNvSpPr/>
          <p:nvPr/>
        </p:nvSpPr>
        <p:spPr>
          <a:xfrm>
            <a:off x="9116428" y="4533075"/>
            <a:ext cx="1600135" cy="1308050"/>
          </a:xfrm>
          <a:prstGeom prst="rect">
            <a:avLst/>
          </a:prstGeom>
        </p:spPr>
        <p:txBody>
          <a:bodyPr wrap="square">
            <a:spAutoFit/>
          </a:bodyPr>
          <a:lstStyle/>
          <a:p>
            <a:pPr algn="ctr">
              <a:lnSpc>
                <a:spcPct val="150000"/>
              </a:lnSpc>
            </a:pPr>
            <a:r>
              <a:rPr lang="zh-CN" altLang="zh-CN" sz="1600" b="1" dirty="0">
                <a:solidFill>
                  <a:schemeClr val="tx1">
                    <a:lumMod val="75000"/>
                    <a:lumOff val="25000"/>
                  </a:schemeClr>
                </a:solidFill>
                <a:latin typeface="+mn-ea"/>
              </a:rPr>
              <a:t>Europe</a:t>
            </a:r>
            <a:endParaRPr lang="en-US" altLang="zh-CN" sz="1600" b="1" dirty="0">
              <a:solidFill>
                <a:schemeClr val="tx1">
                  <a:lumMod val="75000"/>
                  <a:lumOff val="25000"/>
                </a:schemeClr>
              </a:solidFill>
              <a:latin typeface="+mn-ea"/>
            </a:endParaRPr>
          </a:p>
          <a:p>
            <a:pPr algn="ctr"/>
            <a:endParaRPr lang="en-US" altLang="zh-CN" sz="700" dirty="0">
              <a:solidFill>
                <a:schemeClr val="tx1">
                  <a:lumMod val="75000"/>
                  <a:lumOff val="25000"/>
                </a:schemeClr>
              </a:solidFill>
              <a:latin typeface="+mn-ea"/>
            </a:endParaRPr>
          </a:p>
          <a:p>
            <a:pPr algn="ctr"/>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implementation of the photo The  microsite</a:t>
            </a:r>
            <a:endParaRPr lang="en-US" altLang="zh-CN" sz="1200" dirty="0">
              <a:solidFill>
                <a:schemeClr val="tx1">
                  <a:lumMod val="75000"/>
                  <a:lumOff val="25000"/>
                </a:schemeClr>
              </a:solidFill>
              <a:latin typeface="+mn-ea"/>
            </a:endParaRPr>
          </a:p>
        </p:txBody>
      </p:sp>
      <p:sp>
        <p:nvSpPr>
          <p:cNvPr id="62" name="矩形 61"/>
          <p:cNvSpPr/>
          <p:nvPr/>
        </p:nvSpPr>
        <p:spPr>
          <a:xfrm>
            <a:off x="7186028" y="4533075"/>
            <a:ext cx="1600135" cy="1308050"/>
          </a:xfrm>
          <a:prstGeom prst="rect">
            <a:avLst/>
          </a:prstGeom>
        </p:spPr>
        <p:txBody>
          <a:bodyPr wrap="square">
            <a:spAutoFit/>
          </a:bodyPr>
          <a:lstStyle/>
          <a:p>
            <a:pPr algn="ctr">
              <a:lnSpc>
                <a:spcPct val="150000"/>
              </a:lnSpc>
            </a:pPr>
            <a:r>
              <a:rPr lang="zh-CN" altLang="zh-CN" sz="1600" b="1" dirty="0">
                <a:solidFill>
                  <a:schemeClr val="tx1">
                    <a:lumMod val="75000"/>
                    <a:lumOff val="25000"/>
                  </a:schemeClr>
                </a:solidFill>
                <a:latin typeface="+mn-ea"/>
              </a:rPr>
              <a:t>Europe</a:t>
            </a:r>
            <a:endParaRPr lang="en-US" altLang="zh-CN" sz="1600" b="1" dirty="0">
              <a:solidFill>
                <a:schemeClr val="tx1">
                  <a:lumMod val="75000"/>
                  <a:lumOff val="25000"/>
                </a:schemeClr>
              </a:solidFill>
              <a:latin typeface="+mn-ea"/>
            </a:endParaRPr>
          </a:p>
          <a:p>
            <a:pPr algn="ctr"/>
            <a:endParaRPr lang="en-US" altLang="zh-CN" sz="700" dirty="0">
              <a:solidFill>
                <a:schemeClr val="tx1">
                  <a:lumMod val="75000"/>
                  <a:lumOff val="25000"/>
                </a:schemeClr>
              </a:solidFill>
              <a:latin typeface="+mn-ea"/>
            </a:endParaRPr>
          </a:p>
          <a:p>
            <a:pPr algn="ctr"/>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implementation of the photo The  microsite</a:t>
            </a:r>
            <a:endParaRPr lang="en-US" altLang="zh-CN" sz="1200" dirty="0">
              <a:solidFill>
                <a:schemeClr val="tx1">
                  <a:lumMod val="75000"/>
                  <a:lumOff val="25000"/>
                </a:schemeClr>
              </a:solidFill>
              <a:latin typeface="+mn-ea"/>
            </a:endParaRPr>
          </a:p>
        </p:txBody>
      </p:sp>
      <p:cxnSp>
        <p:nvCxnSpPr>
          <p:cNvPr id="63" name="直接连接符 62"/>
          <p:cNvCxnSpPr/>
          <p:nvPr/>
        </p:nvCxnSpPr>
        <p:spPr>
          <a:xfrm>
            <a:off x="2292217" y="4242234"/>
            <a:ext cx="7601083"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2167892" y="4128584"/>
            <a:ext cx="259266" cy="259266"/>
            <a:chOff x="2167892" y="4128584"/>
            <a:chExt cx="259266" cy="259266"/>
          </a:xfrm>
        </p:grpSpPr>
        <p:sp>
          <p:nvSpPr>
            <p:cNvPr id="67" name="椭圆 66"/>
            <p:cNvSpPr/>
            <p:nvPr/>
          </p:nvSpPr>
          <p:spPr>
            <a:xfrm>
              <a:off x="2167892" y="4128584"/>
              <a:ext cx="259266" cy="259266"/>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2223536" y="4183318"/>
              <a:ext cx="149798" cy="149798"/>
            </a:xfrm>
            <a:prstGeom prst="ellipse">
              <a:avLst/>
            </a:prstGeom>
            <a:solidFill>
              <a:srgbClr val="FF6699">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4054445" y="4128584"/>
            <a:ext cx="259266" cy="259266"/>
            <a:chOff x="2167892" y="4128584"/>
            <a:chExt cx="259266" cy="259266"/>
          </a:xfrm>
        </p:grpSpPr>
        <p:sp>
          <p:nvSpPr>
            <p:cNvPr id="72" name="椭圆 71"/>
            <p:cNvSpPr/>
            <p:nvPr/>
          </p:nvSpPr>
          <p:spPr>
            <a:xfrm>
              <a:off x="2167892" y="4128584"/>
              <a:ext cx="259266" cy="259266"/>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223536" y="4183318"/>
              <a:ext cx="149798" cy="149798"/>
            </a:xfrm>
            <a:prstGeom prst="ellipse">
              <a:avLst/>
            </a:prstGeom>
            <a:solidFill>
              <a:srgbClr val="FF6699">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940997" y="4128584"/>
            <a:ext cx="259266" cy="259266"/>
            <a:chOff x="2167892" y="4128584"/>
            <a:chExt cx="259266" cy="259266"/>
          </a:xfrm>
        </p:grpSpPr>
        <p:sp>
          <p:nvSpPr>
            <p:cNvPr id="75" name="椭圆 74"/>
            <p:cNvSpPr/>
            <p:nvPr/>
          </p:nvSpPr>
          <p:spPr>
            <a:xfrm>
              <a:off x="2167892" y="4128584"/>
              <a:ext cx="259266" cy="259266"/>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223536" y="4183318"/>
              <a:ext cx="149798" cy="149798"/>
            </a:xfrm>
            <a:prstGeom prst="ellipse">
              <a:avLst/>
            </a:prstGeom>
            <a:solidFill>
              <a:srgbClr val="FF6699">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7856425" y="4128584"/>
            <a:ext cx="259266" cy="259266"/>
            <a:chOff x="2167892" y="4128584"/>
            <a:chExt cx="259266" cy="259266"/>
          </a:xfrm>
        </p:grpSpPr>
        <p:sp>
          <p:nvSpPr>
            <p:cNvPr id="78" name="椭圆 77"/>
            <p:cNvSpPr/>
            <p:nvPr/>
          </p:nvSpPr>
          <p:spPr>
            <a:xfrm>
              <a:off x="2167892" y="4128584"/>
              <a:ext cx="259266" cy="259266"/>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223536" y="4183318"/>
              <a:ext cx="149798" cy="149798"/>
            </a:xfrm>
            <a:prstGeom prst="ellipse">
              <a:avLst/>
            </a:prstGeom>
            <a:solidFill>
              <a:srgbClr val="FF6699">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9762227" y="4128584"/>
            <a:ext cx="259266" cy="259266"/>
            <a:chOff x="2167892" y="4128584"/>
            <a:chExt cx="259266" cy="259266"/>
          </a:xfrm>
        </p:grpSpPr>
        <p:sp>
          <p:nvSpPr>
            <p:cNvPr id="81" name="椭圆 80"/>
            <p:cNvSpPr/>
            <p:nvPr/>
          </p:nvSpPr>
          <p:spPr>
            <a:xfrm>
              <a:off x="2167892" y="4128584"/>
              <a:ext cx="259266" cy="259266"/>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2223536" y="4183318"/>
              <a:ext cx="149798" cy="149798"/>
            </a:xfrm>
            <a:prstGeom prst="ellipse">
              <a:avLst/>
            </a:prstGeom>
            <a:solidFill>
              <a:srgbClr val="FF6699">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2117093" y="2765714"/>
            <a:ext cx="425762" cy="409286"/>
          </a:xfrm>
          <a:prstGeom prst="rect">
            <a:avLst/>
          </a:prstGeom>
          <a:noFill/>
        </p:spPr>
        <p:txBody>
          <a:bodyPr wrap="square" rtlCol="0">
            <a:spAutoFit/>
          </a:bodyPr>
          <a:lstStyle/>
          <a:p>
            <a:r>
              <a:rPr lang="en-US" altLang="zh-CN" sz="2000" b="1" dirty="0">
                <a:solidFill>
                  <a:srgbClr val="FEE6F0"/>
                </a:solidFill>
                <a:latin typeface="Arial Black" panose="020B0A04020102020204" pitchFamily="34" charset="0"/>
              </a:rPr>
              <a:t>1</a:t>
            </a:r>
            <a:endParaRPr lang="zh-CN" altLang="en-US" sz="2000" b="1" dirty="0">
              <a:solidFill>
                <a:srgbClr val="FEE6F0"/>
              </a:solidFill>
              <a:latin typeface="Arial Black" panose="020B0A04020102020204" pitchFamily="34" charset="0"/>
            </a:endParaRPr>
          </a:p>
        </p:txBody>
      </p:sp>
      <p:sp>
        <p:nvSpPr>
          <p:cNvPr id="64" name="文本框 63"/>
          <p:cNvSpPr txBox="1"/>
          <p:nvPr/>
        </p:nvSpPr>
        <p:spPr>
          <a:xfrm>
            <a:off x="3996693" y="2765714"/>
            <a:ext cx="425762" cy="409286"/>
          </a:xfrm>
          <a:prstGeom prst="rect">
            <a:avLst/>
          </a:prstGeom>
          <a:noFill/>
        </p:spPr>
        <p:txBody>
          <a:bodyPr wrap="square" rtlCol="0">
            <a:spAutoFit/>
          </a:bodyPr>
          <a:lstStyle/>
          <a:p>
            <a:r>
              <a:rPr lang="en-US" altLang="zh-CN" sz="2000" b="1" dirty="0">
                <a:solidFill>
                  <a:srgbClr val="FEE6F0"/>
                </a:solidFill>
                <a:latin typeface="Arial Black" panose="020B0A04020102020204" pitchFamily="34" charset="0"/>
              </a:rPr>
              <a:t>2</a:t>
            </a:r>
            <a:endParaRPr lang="zh-CN" altLang="en-US" sz="2000" b="1" dirty="0">
              <a:solidFill>
                <a:srgbClr val="FEE6F0"/>
              </a:solidFill>
              <a:latin typeface="Arial Black" panose="020B0A04020102020204" pitchFamily="34" charset="0"/>
            </a:endParaRPr>
          </a:p>
        </p:txBody>
      </p:sp>
      <p:sp>
        <p:nvSpPr>
          <p:cNvPr id="65" name="文本框 64"/>
          <p:cNvSpPr txBox="1"/>
          <p:nvPr/>
        </p:nvSpPr>
        <p:spPr>
          <a:xfrm>
            <a:off x="5876293" y="2765714"/>
            <a:ext cx="425762" cy="409286"/>
          </a:xfrm>
          <a:prstGeom prst="rect">
            <a:avLst/>
          </a:prstGeom>
          <a:noFill/>
        </p:spPr>
        <p:txBody>
          <a:bodyPr wrap="square" rtlCol="0">
            <a:spAutoFit/>
          </a:bodyPr>
          <a:lstStyle/>
          <a:p>
            <a:r>
              <a:rPr lang="en-US" altLang="zh-CN" sz="2000" b="1" dirty="0">
                <a:solidFill>
                  <a:srgbClr val="FEE6F0"/>
                </a:solidFill>
                <a:latin typeface="Arial Black" panose="020B0A04020102020204" pitchFamily="34" charset="0"/>
              </a:rPr>
              <a:t>3</a:t>
            </a:r>
            <a:endParaRPr lang="zh-CN" altLang="en-US" sz="2000" b="1" dirty="0">
              <a:solidFill>
                <a:srgbClr val="FEE6F0"/>
              </a:solidFill>
              <a:latin typeface="Arial Black" panose="020B0A04020102020204" pitchFamily="34" charset="0"/>
            </a:endParaRPr>
          </a:p>
        </p:txBody>
      </p:sp>
      <p:sp>
        <p:nvSpPr>
          <p:cNvPr id="66" name="文本框 65"/>
          <p:cNvSpPr txBox="1"/>
          <p:nvPr/>
        </p:nvSpPr>
        <p:spPr>
          <a:xfrm>
            <a:off x="7806693" y="2765714"/>
            <a:ext cx="425762" cy="409286"/>
          </a:xfrm>
          <a:prstGeom prst="rect">
            <a:avLst/>
          </a:prstGeom>
          <a:noFill/>
        </p:spPr>
        <p:txBody>
          <a:bodyPr wrap="square" rtlCol="0">
            <a:spAutoFit/>
          </a:bodyPr>
          <a:lstStyle/>
          <a:p>
            <a:r>
              <a:rPr lang="en-US" altLang="zh-CN" sz="2000" b="1" dirty="0">
                <a:solidFill>
                  <a:srgbClr val="FEE6F0"/>
                </a:solidFill>
                <a:latin typeface="Arial Black" panose="020B0A04020102020204" pitchFamily="34" charset="0"/>
              </a:rPr>
              <a:t>4</a:t>
            </a:r>
            <a:endParaRPr lang="zh-CN" altLang="en-US" sz="2000" b="1" dirty="0">
              <a:solidFill>
                <a:srgbClr val="FEE6F0"/>
              </a:solidFill>
              <a:latin typeface="Arial Black" panose="020B0A04020102020204" pitchFamily="34" charset="0"/>
            </a:endParaRPr>
          </a:p>
        </p:txBody>
      </p:sp>
      <p:sp>
        <p:nvSpPr>
          <p:cNvPr id="69" name="文本框 68"/>
          <p:cNvSpPr txBox="1"/>
          <p:nvPr/>
        </p:nvSpPr>
        <p:spPr>
          <a:xfrm>
            <a:off x="9737093" y="2765714"/>
            <a:ext cx="425762" cy="409286"/>
          </a:xfrm>
          <a:prstGeom prst="rect">
            <a:avLst/>
          </a:prstGeom>
          <a:noFill/>
        </p:spPr>
        <p:txBody>
          <a:bodyPr wrap="square" rtlCol="0">
            <a:spAutoFit/>
          </a:bodyPr>
          <a:lstStyle/>
          <a:p>
            <a:r>
              <a:rPr lang="en-US" altLang="zh-CN" sz="2000" b="1" dirty="0">
                <a:solidFill>
                  <a:srgbClr val="FEE6F0"/>
                </a:solidFill>
                <a:latin typeface="Arial Black" panose="020B0A04020102020204" pitchFamily="34" charset="0"/>
              </a:rPr>
              <a:t>5</a:t>
            </a:r>
            <a:endParaRPr lang="zh-CN" altLang="en-US" sz="2000" b="1" dirty="0">
              <a:solidFill>
                <a:srgbClr val="FEE6F0"/>
              </a:solidFill>
              <a:latin typeface="Arial Black" panose="020B0A040201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8255" y="148455"/>
            <a:ext cx="9652124" cy="830997"/>
          </a:xfrm>
          <a:prstGeom prst="rect">
            <a:avLst/>
          </a:prstGeom>
          <a:noFill/>
        </p:spPr>
        <p:txBody>
          <a:bodyPr wrap="square" rtlCol="0">
            <a:spAutoFit/>
          </a:bodyPr>
          <a:lstStyle/>
          <a:p>
            <a:r>
              <a:rPr lang="en-US" altLang="zh-CN" sz="4800" dirty="0">
                <a:solidFill>
                  <a:schemeClr val="bg1">
                    <a:lumMod val="65000"/>
                  </a:schemeClr>
                </a:solidFill>
                <a:latin typeface="Viner Hand ITC" panose="03070502030502020203" pitchFamily="66" charset="0"/>
                <a:cs typeface="Arial" panose="020B0604020202020204" pitchFamily="34" charset="0"/>
              </a:rPr>
              <a:t>MARKET</a:t>
            </a:r>
            <a:endParaRPr lang="zh-CN" altLang="en-US" sz="4800" dirty="0">
              <a:solidFill>
                <a:schemeClr val="bg1">
                  <a:lumMod val="65000"/>
                </a:schemeClr>
              </a:solidFill>
              <a:latin typeface="Viner Hand ITC" panose="03070502030502020203" pitchFamily="66" charset="0"/>
              <a:cs typeface="Arial" panose="020B0604020202020204" pitchFamily="34" charset="0"/>
            </a:endParaRPr>
          </a:p>
        </p:txBody>
      </p:sp>
      <p:sp>
        <p:nvSpPr>
          <p:cNvPr id="7" name="椭圆 6"/>
          <p:cNvSpPr/>
          <p:nvPr/>
        </p:nvSpPr>
        <p:spPr>
          <a:xfrm>
            <a:off x="7344380" y="979585"/>
            <a:ext cx="781582" cy="781582"/>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504180" y="2573275"/>
            <a:ext cx="781582" cy="781582"/>
          </a:xfrm>
          <a:prstGeom prst="ellipse">
            <a:avLst/>
          </a:prstGeom>
          <a:solidFill>
            <a:srgbClr val="FF6699">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600374" y="1723591"/>
            <a:ext cx="781582" cy="781582"/>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818793" y="2509741"/>
            <a:ext cx="781582" cy="781582"/>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37211" y="3291323"/>
            <a:ext cx="781582" cy="781582"/>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292168" y="4012377"/>
            <a:ext cx="781582" cy="781582"/>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485967" y="4851288"/>
            <a:ext cx="781582" cy="781582"/>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648021" y="5683242"/>
            <a:ext cx="781582" cy="781582"/>
          </a:xfrm>
          <a:prstGeom prst="ellipse">
            <a:avLst/>
          </a:prstGeom>
          <a:solidFill>
            <a:srgbClr val="FEE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616347" y="3496356"/>
            <a:ext cx="781582" cy="781582"/>
          </a:xfrm>
          <a:prstGeom prst="ellipse">
            <a:avLst/>
          </a:prstGeom>
          <a:solidFill>
            <a:srgbClr val="FF6699">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366103" y="4718807"/>
            <a:ext cx="781582" cy="781582"/>
          </a:xfrm>
          <a:prstGeom prst="ellipse">
            <a:avLst/>
          </a:prstGeom>
          <a:solidFill>
            <a:srgbClr val="FF6699">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285761" y="2403404"/>
            <a:ext cx="2749216" cy="938719"/>
          </a:xfrm>
          <a:prstGeom prst="rect">
            <a:avLst/>
          </a:prstGeom>
        </p:spPr>
        <p:txBody>
          <a:bodyPr wrap="square">
            <a:spAutoFit/>
          </a:bodyPr>
          <a:lstStyle/>
          <a:p>
            <a:pPr>
              <a:lnSpc>
                <a:spcPct val="150000"/>
              </a:lnSpc>
            </a:pPr>
            <a:r>
              <a:rPr lang="en-US" altLang="zh-CN" sz="1600" b="1" dirty="0">
                <a:solidFill>
                  <a:schemeClr val="tx1">
                    <a:lumMod val="75000"/>
                    <a:lumOff val="25000"/>
                  </a:schemeClr>
                </a:solidFill>
                <a:latin typeface="+mn-ea"/>
              </a:rPr>
              <a:t>Sample</a:t>
            </a:r>
            <a:endParaRPr lang="en-US" altLang="zh-CN" sz="1600" b="1" dirty="0">
              <a:solidFill>
                <a:schemeClr val="tx1">
                  <a:lumMod val="75000"/>
                  <a:lumOff val="25000"/>
                </a:schemeClr>
              </a:solidFill>
              <a:latin typeface="+mn-ea"/>
            </a:endParaRPr>
          </a:p>
          <a:p>
            <a:endParaRPr lang="en-US" altLang="zh-CN" sz="700" dirty="0">
              <a:solidFill>
                <a:schemeClr val="tx1">
                  <a:lumMod val="75000"/>
                  <a:lumOff val="25000"/>
                </a:schemeClr>
              </a:solidFill>
              <a:latin typeface="+mn-ea"/>
            </a:endParaRPr>
          </a:p>
          <a:p>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implementation of the photo The</a:t>
            </a:r>
            <a:endParaRPr lang="en-US" altLang="zh-CN" sz="1200" dirty="0">
              <a:solidFill>
                <a:schemeClr val="tx1">
                  <a:lumMod val="75000"/>
                  <a:lumOff val="25000"/>
                </a:schemeClr>
              </a:solidFill>
              <a:latin typeface="+mn-ea"/>
            </a:endParaRPr>
          </a:p>
        </p:txBody>
      </p:sp>
      <p:sp>
        <p:nvSpPr>
          <p:cNvPr id="21" name="矩形 20"/>
          <p:cNvSpPr/>
          <p:nvPr/>
        </p:nvSpPr>
        <p:spPr>
          <a:xfrm>
            <a:off x="8504180" y="3615583"/>
            <a:ext cx="2749216" cy="384721"/>
          </a:xfrm>
          <a:prstGeom prst="rect">
            <a:avLst/>
          </a:prstGeom>
        </p:spPr>
        <p:txBody>
          <a:bodyPr wrap="square">
            <a:spAutoFit/>
          </a:bodyPr>
          <a:lstStyle/>
          <a:p>
            <a:endParaRPr lang="en-US" altLang="zh-CN" sz="700" dirty="0">
              <a:solidFill>
                <a:schemeClr val="tx1">
                  <a:lumMod val="75000"/>
                  <a:lumOff val="25000"/>
                </a:schemeClr>
              </a:solidFill>
              <a:latin typeface="+mn-ea"/>
            </a:endParaRPr>
          </a:p>
          <a:p>
            <a:r>
              <a:rPr lang="zh-CN" altLang="zh-CN" sz="1200" dirty="0">
                <a:solidFill>
                  <a:schemeClr val="tx1">
                    <a:lumMod val="75000"/>
                    <a:lumOff val="25000"/>
                  </a:schemeClr>
                </a:solidFill>
                <a:latin typeface="+mn-ea"/>
              </a:rPr>
              <a:t>implementation of the photo The</a:t>
            </a:r>
            <a:endParaRPr lang="en-US" altLang="zh-CN" sz="1200" dirty="0">
              <a:solidFill>
                <a:schemeClr val="tx1">
                  <a:lumMod val="75000"/>
                  <a:lumOff val="25000"/>
                </a:schemeClr>
              </a:solidFill>
              <a:latin typeface="+mn-ea"/>
            </a:endParaRPr>
          </a:p>
        </p:txBody>
      </p:sp>
      <p:sp>
        <p:nvSpPr>
          <p:cNvPr id="22" name="矩形 21"/>
          <p:cNvSpPr/>
          <p:nvPr/>
        </p:nvSpPr>
        <p:spPr>
          <a:xfrm>
            <a:off x="7298140" y="4793959"/>
            <a:ext cx="2749216" cy="384721"/>
          </a:xfrm>
          <a:prstGeom prst="rect">
            <a:avLst/>
          </a:prstGeom>
        </p:spPr>
        <p:txBody>
          <a:bodyPr wrap="square">
            <a:spAutoFit/>
          </a:bodyPr>
          <a:lstStyle/>
          <a:p>
            <a:endParaRPr lang="en-US" altLang="zh-CN" sz="700" dirty="0">
              <a:solidFill>
                <a:schemeClr val="tx1">
                  <a:lumMod val="75000"/>
                  <a:lumOff val="25000"/>
                </a:schemeClr>
              </a:solidFill>
              <a:latin typeface="+mn-ea"/>
            </a:endParaRPr>
          </a:p>
          <a:p>
            <a:r>
              <a:rPr lang="zh-CN" altLang="zh-CN" sz="1200" dirty="0">
                <a:solidFill>
                  <a:schemeClr val="tx1">
                    <a:lumMod val="75000"/>
                    <a:lumOff val="25000"/>
                  </a:schemeClr>
                </a:solidFill>
                <a:latin typeface="+mn-ea"/>
              </a:rPr>
              <a:t>implementation of the photo</a:t>
            </a:r>
            <a:endParaRPr lang="en-US" altLang="zh-CN" sz="1200" dirty="0">
              <a:solidFill>
                <a:schemeClr val="tx1">
                  <a:lumMod val="75000"/>
                  <a:lumOff val="25000"/>
                </a:schemeClr>
              </a:solidFill>
              <a:latin typeface="+mn-ea"/>
            </a:endParaRPr>
          </a:p>
        </p:txBody>
      </p:sp>
      <p:sp>
        <p:nvSpPr>
          <p:cNvPr id="23" name="矩形 22"/>
          <p:cNvSpPr/>
          <p:nvPr/>
        </p:nvSpPr>
        <p:spPr>
          <a:xfrm>
            <a:off x="-240895" y="5881672"/>
            <a:ext cx="2749216" cy="384721"/>
          </a:xfrm>
          <a:prstGeom prst="rect">
            <a:avLst/>
          </a:prstGeom>
        </p:spPr>
        <p:txBody>
          <a:bodyPr wrap="square">
            <a:spAutoFit/>
          </a:bodyPr>
          <a:lstStyle/>
          <a:p>
            <a:pPr algn="r"/>
            <a:endParaRPr lang="en-US" altLang="zh-CN" sz="700" dirty="0">
              <a:solidFill>
                <a:schemeClr val="tx1">
                  <a:lumMod val="75000"/>
                  <a:lumOff val="25000"/>
                </a:schemeClr>
              </a:solidFill>
              <a:latin typeface="+mn-ea"/>
            </a:endParaRPr>
          </a:p>
          <a:p>
            <a:pPr algn="r"/>
            <a:r>
              <a:rPr lang="zh-CN" altLang="zh-CN" sz="1200" dirty="0">
                <a:solidFill>
                  <a:schemeClr val="tx1">
                    <a:lumMod val="75000"/>
                    <a:lumOff val="25000"/>
                  </a:schemeClr>
                </a:solidFill>
                <a:latin typeface="+mn-ea"/>
              </a:rPr>
              <a:t>photo</a:t>
            </a:r>
            <a:endParaRPr lang="en-US" altLang="zh-CN" sz="1200" dirty="0">
              <a:solidFill>
                <a:schemeClr val="tx1">
                  <a:lumMod val="75000"/>
                  <a:lumOff val="25000"/>
                </a:schemeClr>
              </a:solidFill>
              <a:latin typeface="+mn-ea"/>
            </a:endParaRPr>
          </a:p>
        </p:txBody>
      </p:sp>
      <p:sp>
        <p:nvSpPr>
          <p:cNvPr id="24" name="矩形 23"/>
          <p:cNvSpPr/>
          <p:nvPr/>
        </p:nvSpPr>
        <p:spPr>
          <a:xfrm>
            <a:off x="704654" y="4811420"/>
            <a:ext cx="2749216" cy="384721"/>
          </a:xfrm>
          <a:prstGeom prst="rect">
            <a:avLst/>
          </a:prstGeom>
        </p:spPr>
        <p:txBody>
          <a:bodyPr wrap="square">
            <a:spAutoFit/>
          </a:bodyPr>
          <a:lstStyle/>
          <a:p>
            <a:pPr algn="r"/>
            <a:endParaRPr lang="en-US" altLang="zh-CN" sz="700" dirty="0">
              <a:solidFill>
                <a:schemeClr val="tx1">
                  <a:lumMod val="75000"/>
                  <a:lumOff val="25000"/>
                </a:schemeClr>
              </a:solidFill>
              <a:latin typeface="+mn-ea"/>
            </a:endParaRPr>
          </a:p>
          <a:p>
            <a:pPr algn="r"/>
            <a:r>
              <a:rPr lang="zh-CN" altLang="zh-CN" sz="1200" dirty="0">
                <a:solidFill>
                  <a:schemeClr val="tx1">
                    <a:lumMod val="75000"/>
                    <a:lumOff val="25000"/>
                  </a:schemeClr>
                </a:solidFill>
                <a:latin typeface="+mn-ea"/>
              </a:rPr>
              <a:t>implementation of the photo The</a:t>
            </a:r>
            <a:endParaRPr lang="en-US" altLang="zh-CN" sz="1200" dirty="0">
              <a:solidFill>
                <a:schemeClr val="tx1">
                  <a:lumMod val="75000"/>
                  <a:lumOff val="25000"/>
                </a:schemeClr>
              </a:solidFill>
              <a:latin typeface="+mn-ea"/>
            </a:endParaRPr>
          </a:p>
        </p:txBody>
      </p:sp>
      <p:sp>
        <p:nvSpPr>
          <p:cNvPr id="25" name="矩形 24"/>
          <p:cNvSpPr/>
          <p:nvPr/>
        </p:nvSpPr>
        <p:spPr>
          <a:xfrm>
            <a:off x="1429816" y="3899267"/>
            <a:ext cx="2749216" cy="569387"/>
          </a:xfrm>
          <a:prstGeom prst="rect">
            <a:avLst/>
          </a:prstGeom>
        </p:spPr>
        <p:txBody>
          <a:bodyPr wrap="square">
            <a:spAutoFit/>
          </a:bodyPr>
          <a:lstStyle/>
          <a:p>
            <a:pPr algn="r"/>
            <a:endParaRPr lang="en-US" altLang="zh-CN" sz="700" dirty="0">
              <a:solidFill>
                <a:schemeClr val="tx1">
                  <a:lumMod val="75000"/>
                  <a:lumOff val="25000"/>
                </a:schemeClr>
              </a:solidFill>
              <a:latin typeface="+mn-ea"/>
            </a:endParaRPr>
          </a:p>
          <a:p>
            <a:pPr algn="r"/>
            <a:r>
              <a:rPr lang="en-US" altLang="zh-CN" sz="1200" dirty="0">
                <a:solidFill>
                  <a:schemeClr val="tx1">
                    <a:lumMod val="75000"/>
                    <a:lumOff val="25000"/>
                  </a:schemeClr>
                </a:solidFill>
                <a:latin typeface="+mn-ea"/>
              </a:rPr>
              <a:t>C</a:t>
            </a:r>
            <a:r>
              <a:rPr lang="zh-CN" altLang="zh-CN" sz="1200" dirty="0">
                <a:solidFill>
                  <a:schemeClr val="tx1">
                    <a:lumMod val="75000"/>
                    <a:lumOff val="25000"/>
                  </a:schemeClr>
                </a:solidFill>
                <a:latin typeface="+mn-ea"/>
              </a:rPr>
              <a:t>ommissioned Moby Digg implementation of the photo The</a:t>
            </a:r>
            <a:endParaRPr lang="en-US" altLang="zh-CN" sz="1200" dirty="0">
              <a:solidFill>
                <a:schemeClr val="tx1">
                  <a:lumMod val="75000"/>
                  <a:lumOff val="25000"/>
                </a:schemeClr>
              </a:solidFill>
              <a:latin typeface="+mn-ea"/>
            </a:endParaRPr>
          </a:p>
        </p:txBody>
      </p:sp>
      <p:sp>
        <p:nvSpPr>
          <p:cNvPr id="27" name="矩形 26"/>
          <p:cNvSpPr/>
          <p:nvPr/>
        </p:nvSpPr>
        <p:spPr>
          <a:xfrm>
            <a:off x="2141721" y="3191745"/>
            <a:ext cx="2749216" cy="384721"/>
          </a:xfrm>
          <a:prstGeom prst="rect">
            <a:avLst/>
          </a:prstGeom>
        </p:spPr>
        <p:txBody>
          <a:bodyPr wrap="square">
            <a:spAutoFit/>
          </a:bodyPr>
          <a:lstStyle/>
          <a:p>
            <a:pPr algn="r"/>
            <a:endParaRPr lang="en-US" altLang="zh-CN" sz="700" dirty="0">
              <a:solidFill>
                <a:schemeClr val="tx1">
                  <a:lumMod val="75000"/>
                  <a:lumOff val="25000"/>
                </a:schemeClr>
              </a:solidFill>
              <a:latin typeface="+mn-ea"/>
            </a:endParaRPr>
          </a:p>
          <a:p>
            <a:pPr algn="r"/>
            <a:r>
              <a:rPr lang="zh-CN" altLang="zh-CN" sz="1200" dirty="0">
                <a:solidFill>
                  <a:schemeClr val="tx1">
                    <a:lumMod val="75000"/>
                    <a:lumOff val="25000"/>
                  </a:schemeClr>
                </a:solidFill>
                <a:latin typeface="+mn-ea"/>
              </a:rPr>
              <a:t>implementation of the photo The</a:t>
            </a:r>
            <a:endParaRPr lang="en-US" altLang="zh-CN" sz="1200" dirty="0">
              <a:solidFill>
                <a:schemeClr val="tx1">
                  <a:lumMod val="75000"/>
                  <a:lumOff val="25000"/>
                </a:schemeClr>
              </a:solidFill>
              <a:latin typeface="+mn-ea"/>
            </a:endParaRPr>
          </a:p>
        </p:txBody>
      </p:sp>
      <p:sp>
        <p:nvSpPr>
          <p:cNvPr id="28" name="矩形 27"/>
          <p:cNvSpPr/>
          <p:nvPr/>
        </p:nvSpPr>
        <p:spPr>
          <a:xfrm>
            <a:off x="2947512" y="2453702"/>
            <a:ext cx="2749216" cy="384721"/>
          </a:xfrm>
          <a:prstGeom prst="rect">
            <a:avLst/>
          </a:prstGeom>
        </p:spPr>
        <p:txBody>
          <a:bodyPr wrap="square">
            <a:spAutoFit/>
          </a:bodyPr>
          <a:lstStyle/>
          <a:p>
            <a:pPr algn="r"/>
            <a:endParaRPr lang="en-US" altLang="zh-CN" sz="700" dirty="0">
              <a:solidFill>
                <a:schemeClr val="tx1">
                  <a:lumMod val="75000"/>
                  <a:lumOff val="25000"/>
                </a:schemeClr>
              </a:solidFill>
              <a:latin typeface="+mn-ea"/>
            </a:endParaRPr>
          </a:p>
          <a:p>
            <a:pPr algn="r"/>
            <a:r>
              <a:rPr lang="zh-CN" altLang="zh-CN" sz="1200" dirty="0">
                <a:solidFill>
                  <a:schemeClr val="tx1">
                    <a:lumMod val="75000"/>
                    <a:lumOff val="25000"/>
                  </a:schemeClr>
                </a:solidFill>
                <a:latin typeface="+mn-ea"/>
              </a:rPr>
              <a:t>implementation of the photo The</a:t>
            </a:r>
            <a:endParaRPr lang="en-US" altLang="zh-CN" sz="1200" dirty="0">
              <a:solidFill>
                <a:schemeClr val="tx1">
                  <a:lumMod val="75000"/>
                  <a:lumOff val="25000"/>
                </a:schemeClr>
              </a:solidFill>
              <a:latin typeface="+mn-ea"/>
            </a:endParaRPr>
          </a:p>
        </p:txBody>
      </p:sp>
      <p:sp>
        <p:nvSpPr>
          <p:cNvPr id="29" name="矩形 28"/>
          <p:cNvSpPr/>
          <p:nvPr/>
        </p:nvSpPr>
        <p:spPr>
          <a:xfrm>
            <a:off x="3738955" y="1703313"/>
            <a:ext cx="2749216" cy="384721"/>
          </a:xfrm>
          <a:prstGeom prst="rect">
            <a:avLst/>
          </a:prstGeom>
        </p:spPr>
        <p:txBody>
          <a:bodyPr wrap="square">
            <a:spAutoFit/>
          </a:bodyPr>
          <a:lstStyle/>
          <a:p>
            <a:pPr algn="r"/>
            <a:endParaRPr lang="en-US" altLang="zh-CN" sz="700" dirty="0">
              <a:solidFill>
                <a:schemeClr val="tx1">
                  <a:lumMod val="75000"/>
                  <a:lumOff val="25000"/>
                </a:schemeClr>
              </a:solidFill>
              <a:latin typeface="+mn-ea"/>
            </a:endParaRPr>
          </a:p>
          <a:p>
            <a:pPr algn="r"/>
            <a:r>
              <a:rPr lang="zh-CN" altLang="zh-CN" sz="1200" dirty="0">
                <a:solidFill>
                  <a:schemeClr val="tx1">
                    <a:lumMod val="75000"/>
                    <a:lumOff val="25000"/>
                  </a:schemeClr>
                </a:solidFill>
                <a:latin typeface="+mn-ea"/>
              </a:rPr>
              <a:t>the photo The</a:t>
            </a:r>
            <a:endParaRPr lang="en-US" altLang="zh-CN" sz="1200" dirty="0">
              <a:solidFill>
                <a:schemeClr val="tx1">
                  <a:lumMod val="75000"/>
                  <a:lumOff val="25000"/>
                </a:schemeClr>
              </a:solidFill>
              <a:latin typeface="+mn-ea"/>
            </a:endParaRPr>
          </a:p>
        </p:txBody>
      </p:sp>
      <p:sp>
        <p:nvSpPr>
          <p:cNvPr id="30" name="矩形 29"/>
          <p:cNvSpPr/>
          <p:nvPr/>
        </p:nvSpPr>
        <p:spPr>
          <a:xfrm>
            <a:off x="4469585" y="1002380"/>
            <a:ext cx="2749216" cy="384721"/>
          </a:xfrm>
          <a:prstGeom prst="rect">
            <a:avLst/>
          </a:prstGeom>
        </p:spPr>
        <p:txBody>
          <a:bodyPr wrap="square">
            <a:spAutoFit/>
          </a:bodyPr>
          <a:lstStyle/>
          <a:p>
            <a:pPr algn="r"/>
            <a:endParaRPr lang="en-US" altLang="zh-CN" sz="700" dirty="0">
              <a:solidFill>
                <a:schemeClr val="tx1">
                  <a:lumMod val="75000"/>
                  <a:lumOff val="25000"/>
                </a:schemeClr>
              </a:solidFill>
              <a:latin typeface="+mn-ea"/>
            </a:endParaRPr>
          </a:p>
          <a:p>
            <a:pPr algn="r"/>
            <a:r>
              <a:rPr lang="zh-CN" altLang="zh-CN" sz="1200" dirty="0">
                <a:solidFill>
                  <a:schemeClr val="tx1">
                    <a:lumMod val="75000"/>
                    <a:lumOff val="25000"/>
                  </a:schemeClr>
                </a:solidFill>
                <a:latin typeface="+mn-ea"/>
              </a:rPr>
              <a:t>the photo The</a:t>
            </a:r>
            <a:endParaRPr lang="en-US" altLang="zh-CN" sz="1200" dirty="0">
              <a:solidFill>
                <a:schemeClr val="tx1">
                  <a:lumMod val="75000"/>
                  <a:lumOff val="25000"/>
                </a:schemeClr>
              </a:solidFill>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8255" y="148455"/>
            <a:ext cx="9652124" cy="830997"/>
          </a:xfrm>
          <a:prstGeom prst="rect">
            <a:avLst/>
          </a:prstGeom>
          <a:noFill/>
        </p:spPr>
        <p:txBody>
          <a:bodyPr wrap="square" rtlCol="0">
            <a:spAutoFit/>
          </a:bodyPr>
          <a:lstStyle/>
          <a:p>
            <a:r>
              <a:rPr lang="en-US" altLang="zh-CN" sz="4800" dirty="0">
                <a:solidFill>
                  <a:schemeClr val="bg1">
                    <a:lumMod val="65000"/>
                  </a:schemeClr>
                </a:solidFill>
                <a:latin typeface="Viner Hand ITC" panose="03070502030502020203" pitchFamily="66" charset="0"/>
                <a:cs typeface="Arial" panose="020B0604020202020204" pitchFamily="34" charset="0"/>
              </a:rPr>
              <a:t>MARKET</a:t>
            </a:r>
            <a:endParaRPr lang="zh-CN" altLang="en-US" sz="4800" dirty="0">
              <a:solidFill>
                <a:schemeClr val="bg1">
                  <a:lumMod val="65000"/>
                </a:schemeClr>
              </a:solidFill>
              <a:latin typeface="Viner Hand ITC" panose="03070502030502020203" pitchFamily="66" charset="0"/>
              <a:cs typeface="Arial" panose="020B0604020202020204" pitchFamily="34" charset="0"/>
            </a:endParaRPr>
          </a:p>
        </p:txBody>
      </p:sp>
      <p:sp>
        <p:nvSpPr>
          <p:cNvPr id="5" name="矩形 4"/>
          <p:cNvSpPr/>
          <p:nvPr/>
        </p:nvSpPr>
        <p:spPr>
          <a:xfrm>
            <a:off x="6096000" y="0"/>
            <a:ext cx="6096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3003" t="19117" r="48876" b="50464"/>
          <a:stretch>
            <a:fillRect/>
          </a:stretch>
        </p:blipFill>
        <p:spPr>
          <a:xfrm>
            <a:off x="1602658" y="3631754"/>
            <a:ext cx="4975122" cy="1488727"/>
          </a:xfrm>
          <a:prstGeom prst="rect">
            <a:avLst/>
          </a:prstGeom>
        </p:spPr>
      </p:pic>
      <p:sp>
        <p:nvSpPr>
          <p:cNvPr id="8" name="矩形 7"/>
          <p:cNvSpPr/>
          <p:nvPr/>
        </p:nvSpPr>
        <p:spPr>
          <a:xfrm>
            <a:off x="1024700" y="1235089"/>
            <a:ext cx="1596601" cy="1596601"/>
          </a:xfrm>
          <a:prstGeom prst="rect">
            <a:avLst/>
          </a:pr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34442" y="2918323"/>
            <a:ext cx="1919059" cy="569387"/>
          </a:xfrm>
          <a:prstGeom prst="rect">
            <a:avLst/>
          </a:prstGeom>
        </p:spPr>
        <p:txBody>
          <a:bodyPr wrap="square">
            <a:spAutoFit/>
          </a:bodyPr>
          <a:lstStyle/>
          <a:p>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endParaRPr lang="en-US" altLang="zh-CN" sz="600" dirty="0">
              <a:solidFill>
                <a:schemeClr val="tx1">
                  <a:lumMod val="75000"/>
                  <a:lumOff val="25000"/>
                </a:schemeClr>
              </a:solidFill>
              <a:latin typeface="+mn-ea"/>
            </a:endParaRPr>
          </a:p>
          <a:p>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a:t>
            </a:r>
            <a:endParaRPr lang="en-US" altLang="zh-CN" sz="1100" dirty="0">
              <a:solidFill>
                <a:schemeClr val="tx1">
                  <a:lumMod val="75000"/>
                  <a:lumOff val="25000"/>
                </a:schemeClr>
              </a:solidFill>
              <a:latin typeface="+mn-ea"/>
            </a:endParaRPr>
          </a:p>
        </p:txBody>
      </p:sp>
      <p:sp>
        <p:nvSpPr>
          <p:cNvPr id="10" name="矩形 9"/>
          <p:cNvSpPr/>
          <p:nvPr/>
        </p:nvSpPr>
        <p:spPr>
          <a:xfrm>
            <a:off x="4043204" y="1235089"/>
            <a:ext cx="1596601" cy="1596601"/>
          </a:xfrm>
          <a:prstGeom prst="rect">
            <a:avLst/>
          </a:pr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952946" y="2918323"/>
            <a:ext cx="1919059" cy="569387"/>
          </a:xfrm>
          <a:prstGeom prst="rect">
            <a:avLst/>
          </a:prstGeom>
        </p:spPr>
        <p:txBody>
          <a:bodyPr wrap="square">
            <a:spAutoFit/>
          </a:bodyPr>
          <a:lstStyle/>
          <a:p>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endParaRPr lang="en-US" altLang="zh-CN" sz="600" dirty="0">
              <a:solidFill>
                <a:schemeClr val="tx1">
                  <a:lumMod val="75000"/>
                  <a:lumOff val="25000"/>
                </a:schemeClr>
              </a:solidFill>
              <a:latin typeface="+mn-ea"/>
            </a:endParaRPr>
          </a:p>
          <a:p>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a:t>
            </a:r>
            <a:endParaRPr lang="en-US" altLang="zh-CN" sz="1100" dirty="0">
              <a:solidFill>
                <a:schemeClr val="tx1">
                  <a:lumMod val="75000"/>
                  <a:lumOff val="25000"/>
                </a:schemeClr>
              </a:solidFill>
              <a:latin typeface="+mn-ea"/>
            </a:endParaRPr>
          </a:p>
        </p:txBody>
      </p:sp>
      <p:sp>
        <p:nvSpPr>
          <p:cNvPr id="12" name="矩形 11"/>
          <p:cNvSpPr/>
          <p:nvPr/>
        </p:nvSpPr>
        <p:spPr>
          <a:xfrm>
            <a:off x="2237598" y="3919726"/>
            <a:ext cx="1596601" cy="1596601"/>
          </a:xfrm>
          <a:prstGeom prst="rect">
            <a:avLst/>
          </a:pr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47340" y="5602960"/>
            <a:ext cx="1919059" cy="569387"/>
          </a:xfrm>
          <a:prstGeom prst="rect">
            <a:avLst/>
          </a:prstGeom>
        </p:spPr>
        <p:txBody>
          <a:bodyPr wrap="square">
            <a:spAutoFit/>
          </a:bodyPr>
          <a:lstStyle/>
          <a:p>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endParaRPr lang="en-US" altLang="zh-CN" sz="600" dirty="0">
              <a:solidFill>
                <a:schemeClr val="tx1">
                  <a:lumMod val="75000"/>
                  <a:lumOff val="25000"/>
                </a:schemeClr>
              </a:solidFill>
              <a:latin typeface="+mn-ea"/>
            </a:endParaRPr>
          </a:p>
          <a:p>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a:t>
            </a:r>
            <a:endParaRPr lang="en-US" altLang="zh-CN" sz="1100" dirty="0">
              <a:solidFill>
                <a:schemeClr val="tx1">
                  <a:lumMod val="75000"/>
                  <a:lumOff val="25000"/>
                </a:schemeClr>
              </a:solidFill>
              <a:latin typeface="+mn-ea"/>
            </a:endParaRPr>
          </a:p>
        </p:txBody>
      </p:sp>
      <p:sp>
        <p:nvSpPr>
          <p:cNvPr id="14" name="矩形 13"/>
          <p:cNvSpPr/>
          <p:nvPr/>
        </p:nvSpPr>
        <p:spPr>
          <a:xfrm>
            <a:off x="5087307" y="3919726"/>
            <a:ext cx="1596601" cy="1596601"/>
          </a:xfrm>
          <a:prstGeom prst="rect">
            <a:avLst/>
          </a:pr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4997049" y="5602960"/>
            <a:ext cx="1919059" cy="569387"/>
          </a:xfrm>
          <a:prstGeom prst="rect">
            <a:avLst/>
          </a:prstGeom>
        </p:spPr>
        <p:txBody>
          <a:bodyPr wrap="square">
            <a:spAutoFit/>
          </a:bodyPr>
          <a:lstStyle/>
          <a:p>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endParaRPr lang="en-US" altLang="zh-CN" sz="600" dirty="0">
              <a:solidFill>
                <a:schemeClr val="tx1">
                  <a:lumMod val="75000"/>
                  <a:lumOff val="25000"/>
                </a:schemeClr>
              </a:solidFill>
              <a:latin typeface="+mn-ea"/>
            </a:endParaRPr>
          </a:p>
          <a:p>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a:t>
            </a:r>
            <a:endParaRPr lang="en-US" altLang="zh-CN" sz="1100" dirty="0">
              <a:solidFill>
                <a:schemeClr val="tx1">
                  <a:lumMod val="75000"/>
                  <a:lumOff val="25000"/>
                </a:schemeClr>
              </a:solidFill>
              <a:latin typeface="+mn-ea"/>
            </a:endParaRPr>
          </a:p>
        </p:txBody>
      </p:sp>
      <p:sp>
        <p:nvSpPr>
          <p:cNvPr id="16" name="矩形 15"/>
          <p:cNvSpPr/>
          <p:nvPr/>
        </p:nvSpPr>
        <p:spPr>
          <a:xfrm>
            <a:off x="6548283" y="1235089"/>
            <a:ext cx="1596601" cy="1596601"/>
          </a:xfrm>
          <a:prstGeom prst="rect">
            <a:avLst/>
          </a:pr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p:cNvSpPr/>
          <p:nvPr/>
        </p:nvSpPr>
        <p:spPr>
          <a:xfrm>
            <a:off x="6458025" y="2918323"/>
            <a:ext cx="1919059" cy="569387"/>
          </a:xfrm>
          <a:prstGeom prst="rect">
            <a:avLst/>
          </a:prstGeom>
        </p:spPr>
        <p:txBody>
          <a:bodyPr wrap="square">
            <a:spAutoFit/>
          </a:bodyPr>
          <a:lstStyle/>
          <a:p>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endParaRPr lang="en-US" altLang="zh-CN" sz="600" dirty="0">
              <a:solidFill>
                <a:schemeClr val="tx1">
                  <a:lumMod val="75000"/>
                  <a:lumOff val="25000"/>
                </a:schemeClr>
              </a:solidFill>
              <a:latin typeface="+mn-ea"/>
            </a:endParaRPr>
          </a:p>
          <a:p>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a:t>
            </a:r>
            <a:endParaRPr lang="en-US" altLang="zh-CN" sz="1100" dirty="0">
              <a:solidFill>
                <a:schemeClr val="tx1">
                  <a:lumMod val="75000"/>
                  <a:lumOff val="25000"/>
                </a:schemeClr>
              </a:solidFill>
              <a:latin typeface="+mn-ea"/>
            </a:endParaRPr>
          </a:p>
        </p:txBody>
      </p:sp>
      <p:sp>
        <p:nvSpPr>
          <p:cNvPr id="18" name="矩形 17"/>
          <p:cNvSpPr/>
          <p:nvPr/>
        </p:nvSpPr>
        <p:spPr>
          <a:xfrm>
            <a:off x="8978879" y="1235089"/>
            <a:ext cx="1596601" cy="1596601"/>
          </a:xfrm>
          <a:prstGeom prst="rect">
            <a:avLst/>
          </a:pr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8888621" y="2918323"/>
            <a:ext cx="1919059" cy="569387"/>
          </a:xfrm>
          <a:prstGeom prst="rect">
            <a:avLst/>
          </a:prstGeom>
        </p:spPr>
        <p:txBody>
          <a:bodyPr wrap="square">
            <a:spAutoFit/>
          </a:bodyPr>
          <a:lstStyle/>
          <a:p>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endParaRPr lang="en-US" altLang="zh-CN" sz="600" dirty="0">
              <a:solidFill>
                <a:schemeClr val="tx1">
                  <a:lumMod val="75000"/>
                  <a:lumOff val="25000"/>
                </a:schemeClr>
              </a:solidFill>
              <a:latin typeface="+mn-ea"/>
            </a:endParaRPr>
          </a:p>
          <a:p>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a:t>
            </a:r>
            <a:endParaRPr lang="en-US" altLang="zh-CN" sz="1100" dirty="0">
              <a:solidFill>
                <a:schemeClr val="tx1">
                  <a:lumMod val="75000"/>
                  <a:lumOff val="25000"/>
                </a:schemeClr>
              </a:solidFill>
              <a:latin typeface="+mn-ea"/>
            </a:endParaRPr>
          </a:p>
        </p:txBody>
      </p:sp>
      <p:sp>
        <p:nvSpPr>
          <p:cNvPr id="20" name="矩形 19"/>
          <p:cNvSpPr/>
          <p:nvPr/>
        </p:nvSpPr>
        <p:spPr>
          <a:xfrm>
            <a:off x="7892915" y="3919726"/>
            <a:ext cx="1596601" cy="1596601"/>
          </a:xfrm>
          <a:prstGeom prst="rect">
            <a:avLst/>
          </a:pr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a:off x="7802657" y="5602960"/>
            <a:ext cx="1919059" cy="569387"/>
          </a:xfrm>
          <a:prstGeom prst="rect">
            <a:avLst/>
          </a:prstGeom>
        </p:spPr>
        <p:txBody>
          <a:bodyPr wrap="square">
            <a:spAutoFit/>
          </a:bodyPr>
          <a:lstStyle/>
          <a:p>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endParaRPr lang="en-US" altLang="zh-CN" sz="600" dirty="0">
              <a:solidFill>
                <a:schemeClr val="tx1">
                  <a:lumMod val="75000"/>
                  <a:lumOff val="25000"/>
                </a:schemeClr>
              </a:solidFill>
              <a:latin typeface="+mn-ea"/>
            </a:endParaRPr>
          </a:p>
          <a:p>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a:t>
            </a:r>
            <a:endParaRPr lang="en-US" altLang="zh-CN" sz="1100" dirty="0">
              <a:solidFill>
                <a:schemeClr val="tx1">
                  <a:lumMod val="75000"/>
                  <a:lumOff val="25000"/>
                </a:schemeClr>
              </a:solidFill>
              <a:latin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a:duotone>
              <a:schemeClr val="bg2">
                <a:shade val="45000"/>
                <a:satMod val="135000"/>
              </a:schemeClr>
              <a:prstClr val="white"/>
            </a:duotone>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rcRect l="3003" t="13760" r="56316" b="29438"/>
          <a:stretch>
            <a:fillRect/>
          </a:stretch>
        </p:blipFill>
        <p:spPr>
          <a:xfrm rot="10800000">
            <a:off x="-2" y="-2"/>
            <a:ext cx="12192000" cy="6858002"/>
          </a:xfrm>
          <a:prstGeom prst="rect">
            <a:avLst/>
          </a:prstGeom>
        </p:spPr>
      </p:pic>
      <p:cxnSp>
        <p:nvCxnSpPr>
          <p:cNvPr id="7" name="直接连接符 6"/>
          <p:cNvCxnSpPr/>
          <p:nvPr/>
        </p:nvCxnSpPr>
        <p:spPr>
          <a:xfrm>
            <a:off x="6302478" y="0"/>
            <a:ext cx="0" cy="68580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03" t="1016" r="92055" b="15875"/>
          <a:stretch>
            <a:fillRect/>
          </a:stretch>
        </p:blipFill>
        <p:spPr>
          <a:xfrm>
            <a:off x="1" y="0"/>
            <a:ext cx="501444" cy="6858000"/>
          </a:xfrm>
          <a:prstGeom prst="rect">
            <a:avLst/>
          </a:prstGeom>
        </p:spPr>
      </p:pic>
      <p:sp>
        <p:nvSpPr>
          <p:cNvPr id="9" name="矩形 8"/>
          <p:cNvSpPr/>
          <p:nvPr/>
        </p:nvSpPr>
        <p:spPr>
          <a:xfrm>
            <a:off x="2453920" y="599768"/>
            <a:ext cx="2831674" cy="570271"/>
          </a:xfrm>
          <a:prstGeom prst="rect">
            <a:avLst/>
          </a:prstGeom>
          <a:solidFill>
            <a:schemeClr val="bg1"/>
          </a:solidFill>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直角三角形 10"/>
          <p:cNvSpPr/>
          <p:nvPr/>
        </p:nvSpPr>
        <p:spPr>
          <a:xfrm flipV="1">
            <a:off x="5285594" y="979293"/>
            <a:ext cx="191233" cy="180586"/>
          </a:xfrm>
          <a:prstGeom prst="rtTriangl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cxnSp>
        <p:nvCxnSpPr>
          <p:cNvPr id="14" name="直接连接符 13"/>
          <p:cNvCxnSpPr>
            <a:stCxn id="11" idx="4"/>
          </p:cNvCxnSpPr>
          <p:nvPr/>
        </p:nvCxnSpPr>
        <p:spPr>
          <a:xfrm>
            <a:off x="5476827" y="979293"/>
            <a:ext cx="82565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453920" y="5142271"/>
            <a:ext cx="2831674" cy="570271"/>
          </a:xfrm>
          <a:prstGeom prst="rect">
            <a:avLst/>
          </a:prstGeom>
          <a:solidFill>
            <a:schemeClr val="bg1"/>
          </a:solidFill>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直角三角形 16"/>
          <p:cNvSpPr/>
          <p:nvPr/>
        </p:nvSpPr>
        <p:spPr>
          <a:xfrm flipV="1">
            <a:off x="5285594" y="5521796"/>
            <a:ext cx="191233" cy="180586"/>
          </a:xfrm>
          <a:prstGeom prst="rtTriangl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cxnSp>
        <p:nvCxnSpPr>
          <p:cNvPr id="18" name="直接连接符 17"/>
          <p:cNvCxnSpPr>
            <a:stCxn id="17" idx="4"/>
          </p:cNvCxnSpPr>
          <p:nvPr/>
        </p:nvCxnSpPr>
        <p:spPr>
          <a:xfrm>
            <a:off x="5476827" y="5521796"/>
            <a:ext cx="82565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flipH="1">
            <a:off x="7510596" y="2540409"/>
            <a:ext cx="2831674" cy="570271"/>
          </a:xfrm>
          <a:prstGeom prst="rect">
            <a:avLst/>
          </a:prstGeom>
          <a:solidFill>
            <a:schemeClr val="bg1"/>
          </a:solidFill>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直角三角形 20"/>
          <p:cNvSpPr/>
          <p:nvPr/>
        </p:nvSpPr>
        <p:spPr>
          <a:xfrm flipH="1" flipV="1">
            <a:off x="7319363" y="2919934"/>
            <a:ext cx="191233" cy="180586"/>
          </a:xfrm>
          <a:prstGeom prst="rtTriangl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cxnSp>
        <p:nvCxnSpPr>
          <p:cNvPr id="22" name="直接连接符 21"/>
          <p:cNvCxnSpPr>
            <a:endCxn id="21" idx="4"/>
          </p:cNvCxnSpPr>
          <p:nvPr/>
        </p:nvCxnSpPr>
        <p:spPr>
          <a:xfrm>
            <a:off x="6302478" y="2919934"/>
            <a:ext cx="10168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549923" y="2619065"/>
            <a:ext cx="4000447" cy="1184940"/>
          </a:xfrm>
          <a:prstGeom prst="rect">
            <a:avLst/>
          </a:prstGeom>
        </p:spPr>
        <p:txBody>
          <a:bodyPr wrap="square">
            <a:spAutoFit/>
          </a:bodyPr>
          <a:lstStyle/>
          <a:p>
            <a:pPr>
              <a:lnSpc>
                <a:spcPct val="150000"/>
              </a:lnSpc>
            </a:pPr>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endParaRPr lang="en-US" altLang="zh-CN" sz="600" dirty="0">
              <a:solidFill>
                <a:schemeClr val="tx1">
                  <a:lumMod val="75000"/>
                  <a:lumOff val="25000"/>
                </a:schemeClr>
              </a:solidFill>
              <a:latin typeface="+mn-ea"/>
            </a:endParaRPr>
          </a:p>
          <a:p>
            <a:endParaRPr lang="en-US" altLang="zh-CN" sz="1100" dirty="0">
              <a:solidFill>
                <a:schemeClr val="tx1">
                  <a:lumMod val="75000"/>
                  <a:lumOff val="25000"/>
                </a:schemeClr>
              </a:solidFill>
              <a:latin typeface="+mn-ea"/>
            </a:endParaRPr>
          </a:p>
          <a:p>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100" dirty="0">
              <a:solidFill>
                <a:schemeClr val="tx1">
                  <a:lumMod val="75000"/>
                  <a:lumOff val="25000"/>
                </a:schemeClr>
              </a:solidFill>
              <a:latin typeface="+mn-ea"/>
            </a:endParaRPr>
          </a:p>
        </p:txBody>
      </p:sp>
      <p:sp>
        <p:nvSpPr>
          <p:cNvPr id="25" name="矩形 24"/>
          <p:cNvSpPr/>
          <p:nvPr/>
        </p:nvSpPr>
        <p:spPr>
          <a:xfrm>
            <a:off x="1189530" y="656228"/>
            <a:ext cx="4000447" cy="1184940"/>
          </a:xfrm>
          <a:prstGeom prst="rect">
            <a:avLst/>
          </a:prstGeom>
        </p:spPr>
        <p:txBody>
          <a:bodyPr wrap="square">
            <a:spAutoFit/>
          </a:bodyPr>
          <a:lstStyle/>
          <a:p>
            <a:pPr algn="r">
              <a:lnSpc>
                <a:spcPct val="150000"/>
              </a:lnSpc>
            </a:pPr>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pPr algn="r"/>
            <a:endParaRPr lang="en-US" altLang="zh-CN" sz="600" dirty="0">
              <a:solidFill>
                <a:schemeClr val="tx1">
                  <a:lumMod val="75000"/>
                  <a:lumOff val="25000"/>
                </a:schemeClr>
              </a:solidFill>
              <a:latin typeface="+mn-ea"/>
            </a:endParaRPr>
          </a:p>
          <a:p>
            <a:pPr algn="r"/>
            <a:endParaRPr lang="en-US" altLang="zh-CN" sz="1100" dirty="0">
              <a:solidFill>
                <a:schemeClr val="tx1">
                  <a:lumMod val="75000"/>
                  <a:lumOff val="25000"/>
                </a:schemeClr>
              </a:solidFill>
              <a:latin typeface="+mn-ea"/>
            </a:endParaRPr>
          </a:p>
          <a:p>
            <a:pPr algn="r"/>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100" dirty="0">
              <a:solidFill>
                <a:schemeClr val="tx1">
                  <a:lumMod val="75000"/>
                  <a:lumOff val="25000"/>
                </a:schemeClr>
              </a:solidFill>
              <a:latin typeface="+mn-ea"/>
            </a:endParaRPr>
          </a:p>
        </p:txBody>
      </p:sp>
      <p:sp>
        <p:nvSpPr>
          <p:cNvPr id="26" name="矩形 25"/>
          <p:cNvSpPr/>
          <p:nvPr/>
        </p:nvSpPr>
        <p:spPr>
          <a:xfrm>
            <a:off x="1189530" y="5198731"/>
            <a:ext cx="4000447" cy="1184940"/>
          </a:xfrm>
          <a:prstGeom prst="rect">
            <a:avLst/>
          </a:prstGeom>
        </p:spPr>
        <p:txBody>
          <a:bodyPr wrap="square">
            <a:spAutoFit/>
          </a:bodyPr>
          <a:lstStyle/>
          <a:p>
            <a:pPr algn="r">
              <a:lnSpc>
                <a:spcPct val="150000"/>
              </a:lnSpc>
            </a:pPr>
            <a:r>
              <a:rPr lang="zh-CN" altLang="zh-CN" sz="1400" b="1" dirty="0">
                <a:solidFill>
                  <a:schemeClr val="tx1">
                    <a:lumMod val="75000"/>
                    <a:lumOff val="25000"/>
                  </a:schemeClr>
                </a:solidFill>
                <a:latin typeface="+mn-ea"/>
              </a:rPr>
              <a:t>Asia-Europe</a:t>
            </a:r>
            <a:endParaRPr lang="en-US" altLang="zh-CN" sz="1400" b="1" dirty="0">
              <a:solidFill>
                <a:schemeClr val="tx1">
                  <a:lumMod val="75000"/>
                  <a:lumOff val="25000"/>
                </a:schemeClr>
              </a:solidFill>
              <a:latin typeface="+mn-ea"/>
            </a:endParaRPr>
          </a:p>
          <a:p>
            <a:pPr algn="r"/>
            <a:endParaRPr lang="en-US" altLang="zh-CN" sz="600" dirty="0">
              <a:solidFill>
                <a:schemeClr val="tx1">
                  <a:lumMod val="75000"/>
                  <a:lumOff val="25000"/>
                </a:schemeClr>
              </a:solidFill>
              <a:latin typeface="+mn-ea"/>
            </a:endParaRPr>
          </a:p>
          <a:p>
            <a:pPr algn="r"/>
            <a:endParaRPr lang="en-US" altLang="zh-CN" sz="1100" dirty="0">
              <a:solidFill>
                <a:schemeClr val="tx1">
                  <a:lumMod val="75000"/>
                  <a:lumOff val="25000"/>
                </a:schemeClr>
              </a:solidFill>
              <a:latin typeface="+mn-ea"/>
            </a:endParaRPr>
          </a:p>
          <a:p>
            <a:pPr algn="r"/>
            <a:r>
              <a:rPr lang="en-US" altLang="zh-CN" sz="1100" dirty="0">
                <a:solidFill>
                  <a:schemeClr val="tx1">
                    <a:lumMod val="75000"/>
                    <a:lumOff val="25000"/>
                  </a:schemeClr>
                </a:solidFill>
                <a:latin typeface="+mn-ea"/>
              </a:rPr>
              <a:t>C</a:t>
            </a:r>
            <a:r>
              <a:rPr lang="zh-CN" altLang="zh-CN" sz="1100" dirty="0">
                <a:solidFill>
                  <a:schemeClr val="tx1">
                    <a:lumMod val="75000"/>
                    <a:lumOff val="25000"/>
                  </a:schemeClr>
                </a:solidFill>
                <a:latin typeface="+mn-ea"/>
              </a:rPr>
              <a:t>ommissioned Moby Digg with the development and implementation of the photo The visual characterized by the use of the basic </a:t>
            </a:r>
            <a:endParaRPr lang="en-US" altLang="zh-CN" sz="1100" dirty="0">
              <a:solidFill>
                <a:schemeClr val="tx1">
                  <a:lumMod val="75000"/>
                  <a:lumOff val="25000"/>
                </a:schemeClr>
              </a:solidFill>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77054" t="70355" r="6726" b="15875"/>
          <a:stretch>
            <a:fillRect/>
          </a:stretch>
        </p:blipFill>
        <p:spPr>
          <a:xfrm flipV="1">
            <a:off x="10001387" y="9938"/>
            <a:ext cx="2190612" cy="1134650"/>
          </a:xfrm>
          <a:custGeom>
            <a:avLst/>
            <a:gdLst>
              <a:gd name="connsiteX0" fmla="*/ 0 w 2190612"/>
              <a:gd name="connsiteY0" fmla="*/ 1134650 h 1134650"/>
              <a:gd name="connsiteX1" fmla="*/ 2190612 w 2190612"/>
              <a:gd name="connsiteY1" fmla="*/ 1134650 h 1134650"/>
              <a:gd name="connsiteX2" fmla="*/ 2190612 w 2190612"/>
              <a:gd name="connsiteY2" fmla="*/ 0 h 1134650"/>
              <a:gd name="connsiteX3" fmla="*/ 0 w 2190612"/>
              <a:gd name="connsiteY3" fmla="*/ 1134650 h 1134650"/>
            </a:gdLst>
            <a:ahLst/>
            <a:cxnLst>
              <a:cxn ang="0">
                <a:pos x="connsiteX0" y="connsiteY0"/>
              </a:cxn>
              <a:cxn ang="0">
                <a:pos x="connsiteX1" y="connsiteY1"/>
              </a:cxn>
              <a:cxn ang="0">
                <a:pos x="connsiteX2" y="connsiteY2"/>
              </a:cxn>
              <a:cxn ang="0">
                <a:pos x="connsiteX3" y="connsiteY3"/>
              </a:cxn>
            </a:cxnLst>
            <a:rect l="l" t="t" r="r" b="b"/>
            <a:pathLst>
              <a:path w="2190612" h="1134650">
                <a:moveTo>
                  <a:pt x="0" y="1134650"/>
                </a:moveTo>
                <a:lnTo>
                  <a:pt x="2190612" y="1134650"/>
                </a:lnTo>
                <a:lnTo>
                  <a:pt x="2190612" y="0"/>
                </a:lnTo>
                <a:lnTo>
                  <a:pt x="0" y="1134650"/>
                </a:lnTo>
                <a:close/>
              </a:path>
            </a:pathLst>
          </a:custGeom>
        </p:spPr>
      </p:pic>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l="76912" t="70355" r="6726" b="15754"/>
          <a:stretch>
            <a:fillRect/>
          </a:stretch>
        </p:blipFill>
        <p:spPr>
          <a:xfrm flipV="1">
            <a:off x="9982200" y="0"/>
            <a:ext cx="2209800" cy="1144589"/>
          </a:xfrm>
          <a:custGeom>
            <a:avLst/>
            <a:gdLst>
              <a:gd name="connsiteX0" fmla="*/ 0 w 2209800"/>
              <a:gd name="connsiteY0" fmla="*/ 1144589 h 1144589"/>
              <a:gd name="connsiteX1" fmla="*/ 2209800 w 2209800"/>
              <a:gd name="connsiteY1" fmla="*/ 1144589 h 1144589"/>
              <a:gd name="connsiteX2" fmla="*/ 2209800 w 2209800"/>
              <a:gd name="connsiteY2" fmla="*/ 0 h 1144589"/>
              <a:gd name="connsiteX3" fmla="*/ 2209799 w 2209800"/>
              <a:gd name="connsiteY3" fmla="*/ 1 h 1144589"/>
              <a:gd name="connsiteX4" fmla="*/ 2209799 w 2209800"/>
              <a:gd name="connsiteY4" fmla="*/ 1134651 h 1144589"/>
              <a:gd name="connsiteX5" fmla="*/ 19187 w 2209800"/>
              <a:gd name="connsiteY5" fmla="*/ 1134651 h 1144589"/>
              <a:gd name="connsiteX6" fmla="*/ 0 w 2209800"/>
              <a:gd name="connsiteY6" fmla="*/ 1144589 h 114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9800" h="1144589">
                <a:moveTo>
                  <a:pt x="0" y="1144589"/>
                </a:moveTo>
                <a:lnTo>
                  <a:pt x="2209800" y="1144589"/>
                </a:lnTo>
                <a:lnTo>
                  <a:pt x="2209800" y="0"/>
                </a:lnTo>
                <a:lnTo>
                  <a:pt x="2209799" y="1"/>
                </a:lnTo>
                <a:lnTo>
                  <a:pt x="2209799" y="1134651"/>
                </a:lnTo>
                <a:lnTo>
                  <a:pt x="19187" y="1134651"/>
                </a:lnTo>
                <a:lnTo>
                  <a:pt x="0" y="1144589"/>
                </a:lnTo>
                <a:close/>
              </a:path>
            </a:pathLst>
          </a:custGeom>
        </p:spPr>
      </p:pic>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l="3003" t="65784" r="74016" b="15875"/>
          <a:stretch>
            <a:fillRect/>
          </a:stretch>
        </p:blipFill>
        <p:spPr>
          <a:xfrm>
            <a:off x="0" y="4978400"/>
            <a:ext cx="3860176" cy="1879599"/>
          </a:xfrm>
          <a:custGeom>
            <a:avLst/>
            <a:gdLst>
              <a:gd name="connsiteX0" fmla="*/ 0 w 3103790"/>
              <a:gd name="connsiteY0" fmla="*/ 0 h 1511299"/>
              <a:gd name="connsiteX1" fmla="*/ 3103790 w 3103790"/>
              <a:gd name="connsiteY1" fmla="*/ 1511299 h 1511299"/>
              <a:gd name="connsiteX2" fmla="*/ 0 w 3103790"/>
              <a:gd name="connsiteY2" fmla="*/ 1511299 h 1511299"/>
            </a:gdLst>
            <a:ahLst/>
            <a:cxnLst>
              <a:cxn ang="0">
                <a:pos x="connsiteX0" y="connsiteY0"/>
              </a:cxn>
              <a:cxn ang="0">
                <a:pos x="connsiteX1" y="connsiteY1"/>
              </a:cxn>
              <a:cxn ang="0">
                <a:pos x="connsiteX2" y="connsiteY2"/>
              </a:cxn>
            </a:cxnLst>
            <a:rect l="l" t="t" r="r" b="b"/>
            <a:pathLst>
              <a:path w="3103790" h="1511299">
                <a:moveTo>
                  <a:pt x="0" y="0"/>
                </a:moveTo>
                <a:lnTo>
                  <a:pt x="3103790" y="1511299"/>
                </a:lnTo>
                <a:lnTo>
                  <a:pt x="0" y="1511299"/>
                </a:lnTo>
                <a:close/>
              </a:path>
            </a:pathLst>
          </a:custGeom>
        </p:spPr>
      </p:pic>
      <p:sp>
        <p:nvSpPr>
          <p:cNvPr id="21" name="文本框 20"/>
          <p:cNvSpPr txBox="1"/>
          <p:nvPr/>
        </p:nvSpPr>
        <p:spPr>
          <a:xfrm>
            <a:off x="1288855" y="148455"/>
            <a:ext cx="9652124" cy="830997"/>
          </a:xfrm>
          <a:prstGeom prst="rect">
            <a:avLst/>
          </a:prstGeom>
          <a:noFill/>
        </p:spPr>
        <p:txBody>
          <a:bodyPr wrap="square" rtlCol="0">
            <a:spAutoFit/>
          </a:bodyPr>
          <a:lstStyle/>
          <a:p>
            <a:pPr algn="ctr"/>
            <a:r>
              <a:rPr lang="en-US" altLang="zh-CN" sz="4800" dirty="0">
                <a:solidFill>
                  <a:schemeClr val="bg1">
                    <a:lumMod val="65000"/>
                  </a:schemeClr>
                </a:solidFill>
                <a:latin typeface="Viner Hand ITC" panose="03070502030502020203" pitchFamily="66" charset="0"/>
                <a:cs typeface="Arial" panose="020B0604020202020204" pitchFamily="34" charset="0"/>
              </a:rPr>
              <a:t>MARKET</a:t>
            </a:r>
            <a:endParaRPr lang="zh-CN" altLang="en-US" sz="4800" dirty="0">
              <a:solidFill>
                <a:schemeClr val="bg1">
                  <a:lumMod val="65000"/>
                </a:schemeClr>
              </a:solidFill>
              <a:latin typeface="Viner Hand ITC" panose="03070502030502020203" pitchFamily="66" charset="0"/>
              <a:cs typeface="Arial" panose="020B0604020202020204" pitchFamily="34" charset="0"/>
            </a:endParaRPr>
          </a:p>
        </p:txBody>
      </p:sp>
      <p:sp>
        <p:nvSpPr>
          <p:cNvPr id="22" name="矩形 21"/>
          <p:cNvSpPr/>
          <p:nvPr/>
        </p:nvSpPr>
        <p:spPr>
          <a:xfrm>
            <a:off x="3054217" y="849980"/>
            <a:ext cx="6096000" cy="276999"/>
          </a:xfrm>
          <a:prstGeom prst="rect">
            <a:avLst/>
          </a:prstGeom>
        </p:spPr>
        <p:txBody>
          <a:bodyPr>
            <a:spAutoFit/>
          </a:bodyPr>
          <a:lstStyle/>
          <a:p>
            <a:pPr algn="ctr"/>
            <a:r>
              <a:rPr lang="zh-CN" altLang="zh-CN" sz="1200" dirty="0">
                <a:solidFill>
                  <a:schemeClr val="bg1">
                    <a:lumMod val="65000"/>
                  </a:schemeClr>
                </a:solidFill>
                <a:latin typeface="+mn-ea"/>
              </a:rPr>
              <a:t>implementation development</a:t>
            </a:r>
            <a:r>
              <a:rPr lang="en-US" altLang="zh-CN" sz="1200" dirty="0">
                <a:solidFill>
                  <a:schemeClr val="bg1">
                    <a:lumMod val="65000"/>
                  </a:schemeClr>
                </a:solidFill>
                <a:latin typeface="+mn-ea"/>
              </a:rPr>
              <a:t> </a:t>
            </a:r>
            <a:r>
              <a:rPr lang="zh-CN" altLang="zh-CN" sz="1200" dirty="0">
                <a:solidFill>
                  <a:schemeClr val="bg1">
                    <a:lumMod val="65000"/>
                  </a:schemeClr>
                </a:solidFill>
                <a:latin typeface="+mn-ea"/>
              </a:rPr>
              <a:t>Moby Digg with the development </a:t>
            </a:r>
            <a:endParaRPr lang="en-US" altLang="zh-CN" sz="1200" dirty="0">
              <a:solidFill>
                <a:schemeClr val="bg1">
                  <a:lumMod val="65000"/>
                </a:schemeClr>
              </a:solidFill>
              <a:latin typeface="+mn-ea"/>
            </a:endParaRPr>
          </a:p>
        </p:txBody>
      </p:sp>
      <p:pic>
        <p:nvPicPr>
          <p:cNvPr id="28" name="图片 27"/>
          <p:cNvPicPr>
            <a:picLocks noChangeAspect="1"/>
          </p:cNvPicPr>
          <p:nvPr/>
        </p:nvPicPr>
        <p:blipFill rotWithShape="1">
          <a:blip r:embed="rId1">
            <a:extLst>
              <a:ext uri="{28A0092B-C50C-407E-A947-70E740481C1C}">
                <a14:useLocalDpi xmlns:a14="http://schemas.microsoft.com/office/drawing/2010/main" val="0"/>
              </a:ext>
            </a:extLst>
          </a:blip>
          <a:srcRect l="13064" t="39428" r="67377" b="28514"/>
          <a:stretch>
            <a:fillRect/>
          </a:stretch>
        </p:blipFill>
        <p:spPr>
          <a:xfrm>
            <a:off x="1835150" y="2229370"/>
            <a:ext cx="1612650" cy="1612650"/>
          </a:xfrm>
          <a:custGeom>
            <a:avLst/>
            <a:gdLst>
              <a:gd name="connsiteX0" fmla="*/ 1320488 w 2641600"/>
              <a:gd name="connsiteY0" fmla="*/ 207449 h 2641600"/>
              <a:gd name="connsiteX1" fmla="*/ 202576 w 2641600"/>
              <a:gd name="connsiteY1" fmla="*/ 1325361 h 2641600"/>
              <a:gd name="connsiteX2" fmla="*/ 1320488 w 2641600"/>
              <a:gd name="connsiteY2" fmla="*/ 2443273 h 2641600"/>
              <a:gd name="connsiteX3" fmla="*/ 2438400 w 2641600"/>
              <a:gd name="connsiteY3" fmla="*/ 1325361 h 2641600"/>
              <a:gd name="connsiteX4" fmla="*/ 1320488 w 2641600"/>
              <a:gd name="connsiteY4" fmla="*/ 207449 h 2641600"/>
              <a:gd name="connsiteX5" fmla="*/ 1320800 w 2641600"/>
              <a:gd name="connsiteY5" fmla="*/ 0 h 2641600"/>
              <a:gd name="connsiteX6" fmla="*/ 2641600 w 2641600"/>
              <a:gd name="connsiteY6" fmla="*/ 1320800 h 2641600"/>
              <a:gd name="connsiteX7" fmla="*/ 1320800 w 2641600"/>
              <a:gd name="connsiteY7" fmla="*/ 2641600 h 2641600"/>
              <a:gd name="connsiteX8" fmla="*/ 0 w 2641600"/>
              <a:gd name="connsiteY8" fmla="*/ 1320800 h 2641600"/>
              <a:gd name="connsiteX9" fmla="*/ 1320800 w 2641600"/>
              <a:gd name="connsiteY9"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1600" h="2641600">
                <a:moveTo>
                  <a:pt x="1320488" y="207449"/>
                </a:moveTo>
                <a:cubicBezTo>
                  <a:pt x="703082" y="207449"/>
                  <a:pt x="202576" y="707955"/>
                  <a:pt x="202576" y="1325361"/>
                </a:cubicBezTo>
                <a:cubicBezTo>
                  <a:pt x="202576" y="1942767"/>
                  <a:pt x="703082" y="2443273"/>
                  <a:pt x="1320488" y="2443273"/>
                </a:cubicBezTo>
                <a:cubicBezTo>
                  <a:pt x="1937894" y="2443273"/>
                  <a:pt x="2438400" y="1942767"/>
                  <a:pt x="2438400" y="1325361"/>
                </a:cubicBezTo>
                <a:cubicBezTo>
                  <a:pt x="2438400" y="707955"/>
                  <a:pt x="1937894" y="207449"/>
                  <a:pt x="1320488" y="207449"/>
                </a:cubicBezTo>
                <a:close/>
                <a:moveTo>
                  <a:pt x="1320800" y="0"/>
                </a:moveTo>
                <a:cubicBezTo>
                  <a:pt x="2050258" y="0"/>
                  <a:pt x="2641600" y="591342"/>
                  <a:pt x="2641600" y="1320800"/>
                </a:cubicBezTo>
                <a:cubicBezTo>
                  <a:pt x="2641600" y="2050258"/>
                  <a:pt x="2050258" y="2641600"/>
                  <a:pt x="1320800" y="2641600"/>
                </a:cubicBezTo>
                <a:cubicBezTo>
                  <a:pt x="591342" y="2641600"/>
                  <a:pt x="0" y="2050258"/>
                  <a:pt x="0" y="1320800"/>
                </a:cubicBezTo>
                <a:cubicBezTo>
                  <a:pt x="0" y="591342"/>
                  <a:pt x="591342" y="0"/>
                  <a:pt x="1320800" y="0"/>
                </a:cubicBezTo>
                <a:close/>
              </a:path>
            </a:pathLst>
          </a:custGeom>
        </p:spPr>
      </p:pic>
      <p:pic>
        <p:nvPicPr>
          <p:cNvPr id="29" name="图片 28"/>
          <p:cNvPicPr>
            <a:picLocks noChangeAspect="1"/>
          </p:cNvPicPr>
          <p:nvPr/>
        </p:nvPicPr>
        <p:blipFill rotWithShape="1">
          <a:blip r:embed="rId1">
            <a:extLst>
              <a:ext uri="{28A0092B-C50C-407E-A947-70E740481C1C}">
                <a14:useLocalDpi xmlns:a14="http://schemas.microsoft.com/office/drawing/2010/main" val="0"/>
              </a:ext>
            </a:extLst>
          </a:blip>
          <a:srcRect l="13064" t="39428" r="67377" b="28514"/>
          <a:stretch>
            <a:fillRect/>
          </a:stretch>
        </p:blipFill>
        <p:spPr>
          <a:xfrm>
            <a:off x="8718800" y="2229370"/>
            <a:ext cx="1612650" cy="1612650"/>
          </a:xfrm>
          <a:custGeom>
            <a:avLst/>
            <a:gdLst>
              <a:gd name="connsiteX0" fmla="*/ 1320488 w 2641600"/>
              <a:gd name="connsiteY0" fmla="*/ 207449 h 2641600"/>
              <a:gd name="connsiteX1" fmla="*/ 202576 w 2641600"/>
              <a:gd name="connsiteY1" fmla="*/ 1325361 h 2641600"/>
              <a:gd name="connsiteX2" fmla="*/ 1320488 w 2641600"/>
              <a:gd name="connsiteY2" fmla="*/ 2443273 h 2641600"/>
              <a:gd name="connsiteX3" fmla="*/ 2438400 w 2641600"/>
              <a:gd name="connsiteY3" fmla="*/ 1325361 h 2641600"/>
              <a:gd name="connsiteX4" fmla="*/ 1320488 w 2641600"/>
              <a:gd name="connsiteY4" fmla="*/ 207449 h 2641600"/>
              <a:gd name="connsiteX5" fmla="*/ 1320800 w 2641600"/>
              <a:gd name="connsiteY5" fmla="*/ 0 h 2641600"/>
              <a:gd name="connsiteX6" fmla="*/ 2641600 w 2641600"/>
              <a:gd name="connsiteY6" fmla="*/ 1320800 h 2641600"/>
              <a:gd name="connsiteX7" fmla="*/ 1320800 w 2641600"/>
              <a:gd name="connsiteY7" fmla="*/ 2641600 h 2641600"/>
              <a:gd name="connsiteX8" fmla="*/ 0 w 2641600"/>
              <a:gd name="connsiteY8" fmla="*/ 1320800 h 2641600"/>
              <a:gd name="connsiteX9" fmla="*/ 1320800 w 2641600"/>
              <a:gd name="connsiteY9"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1600" h="2641600">
                <a:moveTo>
                  <a:pt x="1320488" y="207449"/>
                </a:moveTo>
                <a:cubicBezTo>
                  <a:pt x="703082" y="207449"/>
                  <a:pt x="202576" y="707955"/>
                  <a:pt x="202576" y="1325361"/>
                </a:cubicBezTo>
                <a:cubicBezTo>
                  <a:pt x="202576" y="1942767"/>
                  <a:pt x="703082" y="2443273"/>
                  <a:pt x="1320488" y="2443273"/>
                </a:cubicBezTo>
                <a:cubicBezTo>
                  <a:pt x="1937894" y="2443273"/>
                  <a:pt x="2438400" y="1942767"/>
                  <a:pt x="2438400" y="1325361"/>
                </a:cubicBezTo>
                <a:cubicBezTo>
                  <a:pt x="2438400" y="707955"/>
                  <a:pt x="1937894" y="207449"/>
                  <a:pt x="1320488" y="207449"/>
                </a:cubicBezTo>
                <a:close/>
                <a:moveTo>
                  <a:pt x="1320800" y="0"/>
                </a:moveTo>
                <a:cubicBezTo>
                  <a:pt x="2050258" y="0"/>
                  <a:pt x="2641600" y="591342"/>
                  <a:pt x="2641600" y="1320800"/>
                </a:cubicBezTo>
                <a:cubicBezTo>
                  <a:pt x="2641600" y="2050258"/>
                  <a:pt x="2050258" y="2641600"/>
                  <a:pt x="1320800" y="2641600"/>
                </a:cubicBezTo>
                <a:cubicBezTo>
                  <a:pt x="591342" y="2641600"/>
                  <a:pt x="0" y="2050258"/>
                  <a:pt x="0" y="1320800"/>
                </a:cubicBezTo>
                <a:cubicBezTo>
                  <a:pt x="0" y="591342"/>
                  <a:pt x="591342" y="0"/>
                  <a:pt x="1320800" y="0"/>
                </a:cubicBezTo>
                <a:close/>
              </a:path>
            </a:pathLst>
          </a:custGeom>
        </p:spPr>
      </p:pic>
      <p:sp>
        <p:nvSpPr>
          <p:cNvPr id="35" name="矩形 34"/>
          <p:cNvSpPr/>
          <p:nvPr/>
        </p:nvSpPr>
        <p:spPr>
          <a:xfrm>
            <a:off x="1464300" y="4433313"/>
            <a:ext cx="2354350" cy="1107996"/>
          </a:xfrm>
          <a:prstGeom prst="rect">
            <a:avLst/>
          </a:prstGeom>
        </p:spPr>
        <p:txBody>
          <a:bodyPr wrap="square">
            <a:spAutoFit/>
          </a:bodyPr>
          <a:lstStyle/>
          <a:p>
            <a:pPr algn="ct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pPr algn="ctr"/>
            <a:endParaRPr lang="en-US" altLang="zh-CN" sz="1050" dirty="0">
              <a:latin typeface="+mj-ea"/>
              <a:ea typeface="+mj-ea"/>
            </a:endParaRPr>
          </a:p>
          <a:p>
            <a:pPr algn="ctr"/>
            <a:r>
              <a:rPr lang="zh-CN" altLang="zh-CN" sz="1050" dirty="0">
                <a:latin typeface="+mj-ea"/>
                <a:ea typeface="+mj-ea"/>
              </a:rPr>
              <a:t>commissioned Moby Digg with the development and implementation of the photo </a:t>
            </a:r>
            <a:endParaRPr lang="en-US" altLang="zh-CN" sz="1050" dirty="0">
              <a:latin typeface="+mj-ea"/>
              <a:ea typeface="+mj-ea"/>
            </a:endParaRPr>
          </a:p>
        </p:txBody>
      </p:sp>
      <p:sp>
        <p:nvSpPr>
          <p:cNvPr id="36" name="矩形 35"/>
          <p:cNvSpPr/>
          <p:nvPr/>
        </p:nvSpPr>
        <p:spPr>
          <a:xfrm>
            <a:off x="2139153" y="2812557"/>
            <a:ext cx="1612650" cy="446276"/>
          </a:xfrm>
          <a:prstGeom prst="rect">
            <a:avLst/>
          </a:prstGeom>
        </p:spPr>
        <p:txBody>
          <a:bodyPr wrap="square">
            <a:spAutoFit/>
          </a:bodyPr>
          <a:lstStyle/>
          <a:p>
            <a:r>
              <a:rPr lang="en-US" altLang="zh-CN" sz="1100" dirty="0">
                <a:latin typeface="+mn-ea"/>
              </a:rPr>
              <a:t>C</a:t>
            </a:r>
            <a:r>
              <a:rPr lang="zh-CN" altLang="zh-CN" sz="1100" dirty="0">
                <a:latin typeface="+mn-ea"/>
              </a:rPr>
              <a:t>harge for the </a:t>
            </a:r>
            <a:r>
              <a:rPr lang="zh-CN" altLang="zh-CN" sz="1200" b="1" dirty="0">
                <a:latin typeface="+mn-ea"/>
              </a:rPr>
              <a:t>complete</a:t>
            </a:r>
            <a:endParaRPr lang="zh-CN" altLang="en-US" sz="1100" dirty="0"/>
          </a:p>
        </p:txBody>
      </p:sp>
      <p:sp>
        <p:nvSpPr>
          <p:cNvPr id="37" name="矩形 36"/>
          <p:cNvSpPr/>
          <p:nvPr/>
        </p:nvSpPr>
        <p:spPr>
          <a:xfrm>
            <a:off x="9047953" y="2812557"/>
            <a:ext cx="1612650" cy="446276"/>
          </a:xfrm>
          <a:prstGeom prst="rect">
            <a:avLst/>
          </a:prstGeom>
        </p:spPr>
        <p:txBody>
          <a:bodyPr wrap="square">
            <a:spAutoFit/>
          </a:bodyPr>
          <a:lstStyle/>
          <a:p>
            <a:r>
              <a:rPr lang="en-US" altLang="zh-CN" sz="1100" dirty="0">
                <a:latin typeface="+mn-ea"/>
              </a:rPr>
              <a:t>C</a:t>
            </a:r>
            <a:r>
              <a:rPr lang="zh-CN" altLang="zh-CN" sz="1100" dirty="0">
                <a:latin typeface="+mn-ea"/>
              </a:rPr>
              <a:t>harge for the </a:t>
            </a:r>
            <a:r>
              <a:rPr lang="zh-CN" altLang="zh-CN" sz="1200" b="1" dirty="0">
                <a:latin typeface="+mn-ea"/>
              </a:rPr>
              <a:t>complete</a:t>
            </a:r>
            <a:endParaRPr lang="zh-CN" altLang="en-US" sz="1100" dirty="0"/>
          </a:p>
        </p:txBody>
      </p:sp>
      <p:sp>
        <p:nvSpPr>
          <p:cNvPr id="41" name="矩形 40"/>
          <p:cNvSpPr/>
          <p:nvPr/>
        </p:nvSpPr>
        <p:spPr>
          <a:xfrm>
            <a:off x="8423900" y="4433313"/>
            <a:ext cx="2354350" cy="1107996"/>
          </a:xfrm>
          <a:prstGeom prst="rect">
            <a:avLst/>
          </a:prstGeom>
        </p:spPr>
        <p:txBody>
          <a:bodyPr wrap="square">
            <a:spAutoFit/>
          </a:bodyPr>
          <a:lstStyle/>
          <a:p>
            <a:pPr algn="ct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pPr algn="ctr"/>
            <a:endParaRPr lang="en-US" altLang="zh-CN" sz="1050" dirty="0">
              <a:latin typeface="+mj-ea"/>
              <a:ea typeface="+mj-ea"/>
            </a:endParaRPr>
          </a:p>
          <a:p>
            <a:pPr algn="ctr"/>
            <a:r>
              <a:rPr lang="zh-CN" altLang="zh-CN" sz="1050" dirty="0">
                <a:latin typeface="+mj-ea"/>
                <a:ea typeface="+mj-ea"/>
              </a:rPr>
              <a:t>commissioned Moby Digg with the development and implementation of the photo </a:t>
            </a:r>
            <a:endParaRPr lang="en-US" altLang="zh-CN" sz="1050" dirty="0">
              <a:latin typeface="+mj-ea"/>
              <a:ea typeface="+mj-ea"/>
            </a:endParaRPr>
          </a:p>
        </p:txBody>
      </p:sp>
      <p:pic>
        <p:nvPicPr>
          <p:cNvPr id="43" name="图片 42"/>
          <p:cNvPicPr>
            <a:picLocks noChangeAspect="1"/>
          </p:cNvPicPr>
          <p:nvPr/>
        </p:nvPicPr>
        <p:blipFill rotWithShape="1">
          <a:blip r:embed="rId1">
            <a:extLst>
              <a:ext uri="{28A0092B-C50C-407E-A947-70E740481C1C}">
                <a14:useLocalDpi xmlns:a14="http://schemas.microsoft.com/office/drawing/2010/main" val="0"/>
              </a:ext>
            </a:extLst>
          </a:blip>
          <a:srcRect l="13064" t="39428" r="67377" b="28514"/>
          <a:stretch>
            <a:fillRect/>
          </a:stretch>
        </p:blipFill>
        <p:spPr>
          <a:xfrm>
            <a:off x="4906125" y="1875514"/>
            <a:ext cx="2354350" cy="2354350"/>
          </a:xfrm>
          <a:custGeom>
            <a:avLst/>
            <a:gdLst>
              <a:gd name="connsiteX0" fmla="*/ 1320488 w 2641600"/>
              <a:gd name="connsiteY0" fmla="*/ 207449 h 2641600"/>
              <a:gd name="connsiteX1" fmla="*/ 202576 w 2641600"/>
              <a:gd name="connsiteY1" fmla="*/ 1325361 h 2641600"/>
              <a:gd name="connsiteX2" fmla="*/ 1320488 w 2641600"/>
              <a:gd name="connsiteY2" fmla="*/ 2443273 h 2641600"/>
              <a:gd name="connsiteX3" fmla="*/ 2438400 w 2641600"/>
              <a:gd name="connsiteY3" fmla="*/ 1325361 h 2641600"/>
              <a:gd name="connsiteX4" fmla="*/ 1320488 w 2641600"/>
              <a:gd name="connsiteY4" fmla="*/ 207449 h 2641600"/>
              <a:gd name="connsiteX5" fmla="*/ 1320800 w 2641600"/>
              <a:gd name="connsiteY5" fmla="*/ 0 h 2641600"/>
              <a:gd name="connsiteX6" fmla="*/ 2641600 w 2641600"/>
              <a:gd name="connsiteY6" fmla="*/ 1320800 h 2641600"/>
              <a:gd name="connsiteX7" fmla="*/ 1320800 w 2641600"/>
              <a:gd name="connsiteY7" fmla="*/ 2641600 h 2641600"/>
              <a:gd name="connsiteX8" fmla="*/ 0 w 2641600"/>
              <a:gd name="connsiteY8" fmla="*/ 1320800 h 2641600"/>
              <a:gd name="connsiteX9" fmla="*/ 1320800 w 2641600"/>
              <a:gd name="connsiteY9"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1600" h="2641600">
                <a:moveTo>
                  <a:pt x="1320488" y="207449"/>
                </a:moveTo>
                <a:cubicBezTo>
                  <a:pt x="703082" y="207449"/>
                  <a:pt x="202576" y="707955"/>
                  <a:pt x="202576" y="1325361"/>
                </a:cubicBezTo>
                <a:cubicBezTo>
                  <a:pt x="202576" y="1942767"/>
                  <a:pt x="703082" y="2443273"/>
                  <a:pt x="1320488" y="2443273"/>
                </a:cubicBezTo>
                <a:cubicBezTo>
                  <a:pt x="1937894" y="2443273"/>
                  <a:pt x="2438400" y="1942767"/>
                  <a:pt x="2438400" y="1325361"/>
                </a:cubicBezTo>
                <a:cubicBezTo>
                  <a:pt x="2438400" y="707955"/>
                  <a:pt x="1937894" y="207449"/>
                  <a:pt x="1320488" y="207449"/>
                </a:cubicBezTo>
                <a:close/>
                <a:moveTo>
                  <a:pt x="1320800" y="0"/>
                </a:moveTo>
                <a:cubicBezTo>
                  <a:pt x="2050258" y="0"/>
                  <a:pt x="2641600" y="591342"/>
                  <a:pt x="2641600" y="1320800"/>
                </a:cubicBezTo>
                <a:cubicBezTo>
                  <a:pt x="2641600" y="2050258"/>
                  <a:pt x="2050258" y="2641600"/>
                  <a:pt x="1320800" y="2641600"/>
                </a:cubicBezTo>
                <a:cubicBezTo>
                  <a:pt x="591342" y="2641600"/>
                  <a:pt x="0" y="2050258"/>
                  <a:pt x="0" y="1320800"/>
                </a:cubicBezTo>
                <a:cubicBezTo>
                  <a:pt x="0" y="591342"/>
                  <a:pt x="591342" y="0"/>
                  <a:pt x="1320800" y="0"/>
                </a:cubicBezTo>
                <a:close/>
              </a:path>
            </a:pathLst>
          </a:custGeom>
        </p:spPr>
      </p:pic>
      <p:sp>
        <p:nvSpPr>
          <p:cNvPr id="44" name="矩形 43"/>
          <p:cNvSpPr/>
          <p:nvPr/>
        </p:nvSpPr>
        <p:spPr>
          <a:xfrm>
            <a:off x="5308592" y="2719992"/>
            <a:ext cx="1612650" cy="677108"/>
          </a:xfrm>
          <a:prstGeom prst="rect">
            <a:avLst/>
          </a:prstGeom>
        </p:spPr>
        <p:txBody>
          <a:bodyPr wrap="square">
            <a:spAutoFit/>
          </a:bodyPr>
          <a:lstStyle/>
          <a:p>
            <a:pPr algn="ctr"/>
            <a:r>
              <a:rPr lang="en-US" altLang="zh-CN" dirty="0">
                <a:latin typeface="+mn-ea"/>
              </a:rPr>
              <a:t>C</a:t>
            </a:r>
            <a:r>
              <a:rPr lang="zh-CN" altLang="zh-CN" dirty="0">
                <a:latin typeface="+mn-ea"/>
              </a:rPr>
              <a:t>harge for the </a:t>
            </a:r>
            <a:r>
              <a:rPr lang="zh-CN" altLang="zh-CN" sz="2000" b="1" dirty="0">
                <a:latin typeface="+mn-ea"/>
              </a:rPr>
              <a:t>complete</a:t>
            </a:r>
            <a:endParaRPr lang="zh-CN" altLang="en-US" dirty="0"/>
          </a:p>
        </p:txBody>
      </p:sp>
      <p:sp>
        <p:nvSpPr>
          <p:cNvPr id="45" name="矩形 44"/>
          <p:cNvSpPr/>
          <p:nvPr/>
        </p:nvSpPr>
        <p:spPr>
          <a:xfrm>
            <a:off x="4906000" y="4433313"/>
            <a:ext cx="2354350" cy="1107996"/>
          </a:xfrm>
          <a:prstGeom prst="rect">
            <a:avLst/>
          </a:prstGeom>
        </p:spPr>
        <p:txBody>
          <a:bodyPr wrap="square">
            <a:spAutoFit/>
          </a:bodyPr>
          <a:lstStyle/>
          <a:p>
            <a:pPr algn="ctr">
              <a:lnSpc>
                <a:spcPct val="150000"/>
              </a:lnSpc>
            </a:pPr>
            <a:r>
              <a:rPr lang="zh-CN" altLang="zh-CN" sz="1600" b="1" dirty="0">
                <a:solidFill>
                  <a:schemeClr val="tx1">
                    <a:lumMod val="75000"/>
                    <a:lumOff val="25000"/>
                  </a:schemeClr>
                </a:solidFill>
                <a:latin typeface="+mn-ea"/>
              </a:rPr>
              <a:t>Asia-Europe</a:t>
            </a:r>
            <a:endParaRPr lang="en-US" altLang="zh-CN" sz="1600" b="1" dirty="0">
              <a:solidFill>
                <a:schemeClr val="tx1">
                  <a:lumMod val="75000"/>
                  <a:lumOff val="25000"/>
                </a:schemeClr>
              </a:solidFill>
              <a:latin typeface="+mn-ea"/>
            </a:endParaRPr>
          </a:p>
          <a:p>
            <a:pPr algn="ctr"/>
            <a:endParaRPr lang="en-US" altLang="zh-CN" sz="1050" dirty="0">
              <a:latin typeface="+mj-ea"/>
              <a:ea typeface="+mj-ea"/>
            </a:endParaRPr>
          </a:p>
          <a:p>
            <a:pPr algn="ctr"/>
            <a:r>
              <a:rPr lang="zh-CN" altLang="zh-CN" sz="1050" dirty="0">
                <a:latin typeface="+mj-ea"/>
                <a:ea typeface="+mj-ea"/>
              </a:rPr>
              <a:t>commissioned Moby Digg with the development and implementation of the photo </a:t>
            </a:r>
            <a:endParaRPr lang="en-US" altLang="zh-CN" sz="1050" dirty="0">
              <a:latin typeface="+mj-ea"/>
              <a:ea typeface="+mj-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6139</Words>
  <Application>WPS 演示</Application>
  <PresentationFormat>宽屏</PresentationFormat>
  <Paragraphs>279</Paragraphs>
  <Slides>15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宋体</vt:lpstr>
      <vt:lpstr>Wingdings</vt:lpstr>
      <vt:lpstr>Viner Hand ITC</vt:lpstr>
      <vt:lpstr>Arial Black</vt:lpstr>
      <vt:lpstr>等线</vt:lpstr>
      <vt:lpstr>微软雅黑</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Zita Yao</dc:creator>
  <cp:lastModifiedBy>沙皮</cp:lastModifiedBy>
  <cp:revision>3269</cp:revision>
  <dcterms:created xsi:type="dcterms:W3CDTF">2018-01-12T07:17:00Z</dcterms:created>
  <dcterms:modified xsi:type="dcterms:W3CDTF">2019-11-22T06:52:27Z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